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4"/>
    <p:sldMasterId id="2147483814" r:id="rId5"/>
    <p:sldMasterId id="2147483842" r:id="rId6"/>
    <p:sldMasterId id="2147483844" r:id="rId7"/>
  </p:sldMasterIdLst>
  <p:notesMasterIdLst>
    <p:notesMasterId r:id="rId40"/>
  </p:notesMasterIdLst>
  <p:sldIdLst>
    <p:sldId id="317" r:id="rId8"/>
    <p:sldId id="378" r:id="rId9"/>
    <p:sldId id="384" r:id="rId10"/>
    <p:sldId id="319" r:id="rId11"/>
    <p:sldId id="321" r:id="rId12"/>
    <p:sldId id="323" r:id="rId13"/>
    <p:sldId id="326" r:id="rId14"/>
    <p:sldId id="328" r:id="rId15"/>
    <p:sldId id="329" r:id="rId16"/>
    <p:sldId id="333" r:id="rId17"/>
    <p:sldId id="335" r:id="rId18"/>
    <p:sldId id="379" r:id="rId19"/>
    <p:sldId id="362" r:id="rId20"/>
    <p:sldId id="348" r:id="rId21"/>
    <p:sldId id="346" r:id="rId22"/>
    <p:sldId id="366" r:id="rId23"/>
    <p:sldId id="365" r:id="rId24"/>
    <p:sldId id="380" r:id="rId25"/>
    <p:sldId id="352" r:id="rId26"/>
    <p:sldId id="383" r:id="rId27"/>
    <p:sldId id="354" r:id="rId28"/>
    <p:sldId id="381" r:id="rId29"/>
    <p:sldId id="364" r:id="rId30"/>
    <p:sldId id="382" r:id="rId31"/>
    <p:sldId id="358" r:id="rId32"/>
    <p:sldId id="359" r:id="rId33"/>
    <p:sldId id="367" r:id="rId34"/>
    <p:sldId id="368" r:id="rId35"/>
    <p:sldId id="369" r:id="rId36"/>
    <p:sldId id="372" r:id="rId37"/>
    <p:sldId id="377" r:id="rId38"/>
    <p:sldId id="376" r:id="rId39"/>
  </p:sldIdLst>
  <p:sldSz cx="12192000" cy="6858000"/>
  <p:notesSz cx="6858000" cy="9144000"/>
  <p:custDataLst>
    <p:tags r:id="rId4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57EEAAF-40FD-421D-8854-B55AAC5605CA}">
          <p14:sldIdLst>
            <p14:sldId id="317"/>
            <p14:sldId id="378"/>
            <p14:sldId id="384"/>
            <p14:sldId id="319"/>
          </p14:sldIdLst>
        </p14:section>
        <p14:section name="Untitled Section" id="{2269D243-2BFD-4091-89F4-F2D7EB2D1F80}">
          <p14:sldIdLst>
            <p14:sldId id="321"/>
            <p14:sldId id="323"/>
            <p14:sldId id="326"/>
            <p14:sldId id="328"/>
            <p14:sldId id="329"/>
            <p14:sldId id="333"/>
            <p14:sldId id="335"/>
            <p14:sldId id="379"/>
            <p14:sldId id="362"/>
            <p14:sldId id="348"/>
            <p14:sldId id="346"/>
            <p14:sldId id="366"/>
            <p14:sldId id="365"/>
            <p14:sldId id="380"/>
            <p14:sldId id="352"/>
            <p14:sldId id="383"/>
            <p14:sldId id="354"/>
            <p14:sldId id="381"/>
            <p14:sldId id="364"/>
            <p14:sldId id="382"/>
            <p14:sldId id="358"/>
            <p14:sldId id="359"/>
            <p14:sldId id="367"/>
            <p14:sldId id="368"/>
            <p14:sldId id="369"/>
            <p14:sldId id="372"/>
            <p14:sldId id="377"/>
            <p14:sldId id="37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idi Thompson (Sublime Media LLC)" initials="HT(ML" lastIdx="1" clrIdx="0">
    <p:extLst>
      <p:ext uri="{19B8F6BF-5375-455C-9EA6-DF929625EA0E}">
        <p15:presenceInfo xmlns:p15="http://schemas.microsoft.com/office/powerpoint/2012/main" userId="S-1-5-21-2127521184-1604012920-1887927527-855583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535353"/>
    <a:srgbClr val="FDEDEF"/>
    <a:srgbClr val="68217A"/>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62" autoAdjust="0"/>
    <p:restoredTop sz="83303" autoAdjust="0"/>
  </p:normalViewPr>
  <p:slideViewPr>
    <p:cSldViewPr snapToGrid="0">
      <p:cViewPr varScale="1">
        <p:scale>
          <a:sx n="80" d="100"/>
          <a:sy n="80" d="100"/>
        </p:scale>
        <p:origin x="94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presProps" Target="presProp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tableStyles" Target="tableStyles.xml"/><Relationship Id="rId20" Type="http://schemas.openxmlformats.org/officeDocument/2006/relationships/slide" Target="slides/slide13.xml"/><Relationship Id="rId41"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shvander Singh" userId="S::vishvander.singh@mu-sigma.com::43643cf7-5c26-466f-94fd-d9de828adcad" providerId="AD" clId="Web-{294510BE-7283-412D-BCEA-77091FFBEA67}"/>
    <pc:docChg chg="modSld">
      <pc:chgData name="Vishvander Singh" userId="S::vishvander.singh@mu-sigma.com::43643cf7-5c26-466f-94fd-d9de828adcad" providerId="AD" clId="Web-{294510BE-7283-412D-BCEA-77091FFBEA67}" dt="2018-12-30T22:18:57.182" v="1" actId="1076"/>
      <pc:docMkLst>
        <pc:docMk/>
      </pc:docMkLst>
      <pc:sldChg chg="modSp">
        <pc:chgData name="Vishvander Singh" userId="S::vishvander.singh@mu-sigma.com::43643cf7-5c26-466f-94fd-d9de828adcad" providerId="AD" clId="Web-{294510BE-7283-412D-BCEA-77091FFBEA67}" dt="2018-12-30T22:18:57.182" v="1" actId="1076"/>
        <pc:sldMkLst>
          <pc:docMk/>
          <pc:sldMk cId="3890276761" sldId="384"/>
        </pc:sldMkLst>
        <pc:grpChg chg="mod">
          <ac:chgData name="Vishvander Singh" userId="S::vishvander.singh@mu-sigma.com::43643cf7-5c26-466f-94fd-d9de828adcad" providerId="AD" clId="Web-{294510BE-7283-412D-BCEA-77091FFBEA67}" dt="2018-12-30T22:18:57.182" v="1" actId="1076"/>
          <ac:grpSpMkLst>
            <pc:docMk/>
            <pc:sldMk cId="3890276761" sldId="384"/>
            <ac:grpSpMk id="28" creationId="{00000000-0000-0000-0000-000000000000}"/>
          </ac:grpSpMkLst>
        </pc:gr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30.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0.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0.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egoe UI" panose="020B0502040204020203"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egoe UI" panose="020B0502040204020203" pitchFamily="34" charset="0"/>
              </a:defRPr>
            </a:lvl1pPr>
          </a:lstStyle>
          <a:p>
            <a:fld id="{12DDAECC-4D5C-414C-B003-8CAB5E0952E9}" type="datetimeFigureOut">
              <a:rPr lang="en-US" smtClean="0"/>
              <a:pPr/>
              <a:t>12/30/2018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egoe UI" panose="020B0502040204020203"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egoe UI" panose="020B0502040204020203" pitchFamily="34" charset="0"/>
              </a:defRPr>
            </a:lvl1pPr>
          </a:lstStyle>
          <a:p>
            <a:fld id="{CC43679E-75BF-4FD4-9ED7-B5A5C183ED73}" type="slidenum">
              <a:rPr lang="en-US" smtClean="0"/>
              <a:pPr/>
              <a:t>‹#›</a:t>
            </a:fld>
            <a:endParaRPr lang="en-US"/>
          </a:p>
        </p:txBody>
      </p:sp>
    </p:spTree>
    <p:extLst>
      <p:ext uri="{BB962C8B-B14F-4D97-AF65-F5344CB8AC3E}">
        <p14:creationId xmlns:p14="http://schemas.microsoft.com/office/powerpoint/2010/main" val="2824257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UI" panose="020B0502040204020203" pitchFamily="34" charset="0"/>
        <a:ea typeface="+mn-ea"/>
        <a:cs typeface="+mn-cs"/>
      </a:defRPr>
    </a:lvl1pPr>
    <a:lvl2pPr marL="457200" algn="l" defTabSz="914400" rtl="0" eaLnBrk="1" latinLnBrk="0" hangingPunct="1">
      <a:defRPr sz="1200" kern="1200">
        <a:solidFill>
          <a:schemeClr val="tx1"/>
        </a:solidFill>
        <a:latin typeface="Segoe UI" panose="020B0502040204020203" pitchFamily="34" charset="0"/>
        <a:ea typeface="+mn-ea"/>
        <a:cs typeface="+mn-cs"/>
      </a:defRPr>
    </a:lvl2pPr>
    <a:lvl3pPr marL="914400" algn="l" defTabSz="914400" rtl="0" eaLnBrk="1" latinLnBrk="0" hangingPunct="1">
      <a:defRPr sz="1200" kern="1200">
        <a:solidFill>
          <a:schemeClr val="tx1"/>
        </a:solidFill>
        <a:latin typeface="Segoe UI" panose="020B0502040204020203" pitchFamily="34" charset="0"/>
        <a:ea typeface="+mn-ea"/>
        <a:cs typeface="+mn-cs"/>
      </a:defRPr>
    </a:lvl3pPr>
    <a:lvl4pPr marL="1371600" algn="l" defTabSz="914400" rtl="0" eaLnBrk="1" latinLnBrk="0" hangingPunct="1">
      <a:defRPr sz="1200" kern="1200">
        <a:solidFill>
          <a:schemeClr val="tx1"/>
        </a:solidFill>
        <a:latin typeface="Segoe UI" panose="020B0502040204020203" pitchFamily="34" charset="0"/>
        <a:ea typeface="+mn-ea"/>
        <a:cs typeface="+mn-cs"/>
      </a:defRPr>
    </a:lvl4pPr>
    <a:lvl5pPr marL="1828800" algn="l" defTabSz="914400" rtl="0" eaLnBrk="1" latinLnBrk="0" hangingPunct="1">
      <a:defRPr sz="1200" kern="1200">
        <a:solidFill>
          <a:schemeClr val="tx1"/>
        </a:solidFill>
        <a:latin typeface="Segoe UI" panose="020B050204020402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68FBB4-EF24-4026-AF3A-EB990636F4E5}" type="slidenum">
              <a:rPr lang="en-US" smtClean="0"/>
              <a:pPr/>
              <a:t>1</a:t>
            </a:fld>
            <a:endParaRPr lang="en-US"/>
          </a:p>
        </p:txBody>
      </p:sp>
    </p:spTree>
    <p:extLst>
      <p:ext uri="{BB962C8B-B14F-4D97-AF65-F5344CB8AC3E}">
        <p14:creationId xmlns:p14="http://schemas.microsoft.com/office/powerpoint/2010/main" val="2277034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Segoe UI" panose="020B0502040204020203" pitchFamily="34" charset="0"/>
                <a:ea typeface="+mn-ea"/>
                <a:cs typeface="Segoe UI" panose="020B0502040204020203" pitchFamily="34" charset="0"/>
              </a:rPr>
              <a:t>Sitelink extensions are additional </a:t>
            </a:r>
            <a:r>
              <a:rPr lang="en-US" sz="1200" kern="1200" err="1">
                <a:solidFill>
                  <a:schemeClr val="tx1"/>
                </a:solidFill>
                <a:effectLst/>
                <a:latin typeface="Segoe UI" panose="020B0502040204020203" pitchFamily="34" charset="0"/>
                <a:ea typeface="+mn-ea"/>
                <a:cs typeface="Segoe UI" panose="020B0502040204020203" pitchFamily="34" charset="0"/>
              </a:rPr>
              <a:t>text+URL</a:t>
            </a:r>
            <a:r>
              <a:rPr lang="en-US" sz="1200" kern="1200">
                <a:solidFill>
                  <a:schemeClr val="tx1"/>
                </a:solidFill>
                <a:effectLst/>
                <a:latin typeface="Segoe UI" panose="020B0502040204020203" pitchFamily="34" charset="0"/>
                <a:ea typeface="+mn-ea"/>
                <a:cs typeface="Segoe UI" panose="020B0502040204020203" pitchFamily="34" charset="0"/>
              </a:rPr>
              <a:t> pairs that provide links to an advertiser’s website and can be associated with a text ad campaign of the advertiser. These links provide more specific access points into the advertiser’s website to drive searchers to exactly the information they are looking to find, which can increase CTR. </a:t>
            </a:r>
          </a:p>
          <a:p>
            <a:endParaRPr lang="en-GB" sz="1200" b="0" u="none" spc="-70">
              <a:gradFill>
                <a:gsLst>
                  <a:gs pos="0">
                    <a:srgbClr val="666666"/>
                  </a:gs>
                  <a:gs pos="100000">
                    <a:srgbClr val="666666"/>
                  </a:gs>
                </a:gsLst>
                <a:lin ang="5400000" scaled="0"/>
              </a:gradFill>
            </a:endParaRPr>
          </a:p>
          <a:p>
            <a:r>
              <a:rPr lang="en-GB" sz="1200" b="0" u="none" spc="-70">
                <a:gradFill>
                  <a:gsLst>
                    <a:gs pos="0">
                      <a:srgbClr val="666666"/>
                    </a:gs>
                    <a:gs pos="100000">
                      <a:srgbClr val="666666"/>
                    </a:gs>
                  </a:gsLst>
                  <a:lin ang="5400000" scaled="0"/>
                </a:gradFill>
              </a:rPr>
              <a:t>This</a:t>
            </a:r>
            <a:r>
              <a:rPr lang="en-GB" sz="1200" b="0" u="none" spc="-70" baseline="0">
                <a:gradFill>
                  <a:gsLst>
                    <a:gs pos="0">
                      <a:srgbClr val="666666"/>
                    </a:gs>
                    <a:gs pos="100000">
                      <a:srgbClr val="666666"/>
                    </a:gs>
                  </a:gsLst>
                  <a:lin ang="5400000" scaled="0"/>
                </a:gradFill>
              </a:rPr>
              <a:t> means that your ads can go from looking like this (click) To this…</a:t>
            </a:r>
          </a:p>
          <a:p>
            <a:endParaRPr lang="en-GB" sz="1200" b="0" u="none" spc="-70" baseline="0">
              <a:gradFill>
                <a:gsLst>
                  <a:gs pos="0">
                    <a:srgbClr val="666666"/>
                  </a:gs>
                  <a:gs pos="100000">
                    <a:srgbClr val="666666"/>
                  </a:gs>
                </a:gsLst>
                <a:lin ang="5400000" scaled="0"/>
              </a:gradFill>
            </a:endParaRPr>
          </a:p>
          <a:p>
            <a:pPr marL="171450" indent="-171450">
              <a:buFont typeface="Arial" panose="020B0604020202020204" pitchFamily="34" charset="0"/>
              <a:buChar char="•"/>
            </a:pPr>
            <a:r>
              <a:rPr lang="en-GB" sz="1200" kern="1200">
                <a:solidFill>
                  <a:schemeClr val="tx1"/>
                </a:solidFill>
                <a:effectLst/>
                <a:latin typeface="Segoe UI" panose="020B0502040204020203" pitchFamily="34" charset="0"/>
                <a:ea typeface="+mn-ea"/>
                <a:cs typeface="Segoe UI" panose="020B0502040204020203" pitchFamily="34" charset="0"/>
              </a:rPr>
              <a:t>With Sitelink Extensions, advertisers can enter up to 10 Sitelink Extensions and display up to 6 in their mainline text ads (4 for mobile campaigns). Display options include:</a:t>
            </a:r>
          </a:p>
          <a:p>
            <a:pPr marL="171450" indent="-171450">
              <a:buFont typeface="Arial" panose="020B0604020202020204" pitchFamily="34" charset="0"/>
              <a:buChar char="•"/>
            </a:pPr>
            <a:r>
              <a:rPr lang="en-GB" sz="1200" kern="1200">
                <a:solidFill>
                  <a:schemeClr val="tx1"/>
                </a:solidFill>
                <a:effectLst/>
                <a:latin typeface="Segoe UI" panose="020B0502040204020203" pitchFamily="34" charset="0"/>
                <a:ea typeface="+mn-ea"/>
                <a:cs typeface="Segoe UI" panose="020B0502040204020203" pitchFamily="34" charset="0"/>
              </a:rPr>
              <a:t>Four links on one line </a:t>
            </a:r>
          </a:p>
          <a:p>
            <a:pPr marL="171450" indent="-171450">
              <a:buFont typeface="Arial" panose="020B0604020202020204" pitchFamily="34" charset="0"/>
              <a:buChar char="•"/>
            </a:pPr>
            <a:r>
              <a:rPr lang="en-GB" sz="1200" kern="1200">
                <a:solidFill>
                  <a:schemeClr val="tx1"/>
                </a:solidFill>
                <a:effectLst/>
                <a:latin typeface="Segoe UI" panose="020B0502040204020203" pitchFamily="34" charset="0"/>
                <a:ea typeface="+mn-ea"/>
                <a:cs typeface="Segoe UI" panose="020B0502040204020203" pitchFamily="34" charset="0"/>
              </a:rPr>
              <a:t>Three links on one line </a:t>
            </a:r>
          </a:p>
          <a:p>
            <a:pPr marL="171450" indent="-171450">
              <a:buFont typeface="Arial" panose="020B0604020202020204" pitchFamily="34" charset="0"/>
              <a:buChar char="•"/>
            </a:pPr>
            <a:r>
              <a:rPr lang="en-GB" sz="1200" kern="1200">
                <a:solidFill>
                  <a:schemeClr val="tx1"/>
                </a:solidFill>
                <a:effectLst/>
                <a:latin typeface="Segoe UI" panose="020B0502040204020203" pitchFamily="34" charset="0"/>
                <a:ea typeface="+mn-ea"/>
                <a:cs typeface="Segoe UI" panose="020B0502040204020203" pitchFamily="34" charset="0"/>
              </a:rPr>
              <a:t>Four links on two lines </a:t>
            </a:r>
          </a:p>
          <a:p>
            <a:pPr marL="171450" indent="-171450">
              <a:buFont typeface="Arial" panose="020B0604020202020204" pitchFamily="34" charset="0"/>
              <a:buChar char="•"/>
            </a:pPr>
            <a:r>
              <a:rPr lang="en-GB" sz="1200" kern="1200">
                <a:solidFill>
                  <a:schemeClr val="tx1"/>
                </a:solidFill>
                <a:effectLst/>
                <a:latin typeface="Segoe UI" panose="020B0502040204020203" pitchFamily="34" charset="0"/>
                <a:ea typeface="+mn-ea"/>
                <a:cs typeface="Segoe UI" panose="020B0502040204020203" pitchFamily="34" charset="0"/>
              </a:rPr>
              <a:t>Six links on three lines</a:t>
            </a:r>
            <a:r>
              <a:rPr lang="en-GB" sz="1200" i="1" kern="1200">
                <a:solidFill>
                  <a:schemeClr val="tx1"/>
                </a:solidFill>
                <a:effectLst/>
                <a:latin typeface="Segoe UI" panose="020B0502040204020203" pitchFamily="34" charset="0"/>
                <a:ea typeface="+mn-ea"/>
                <a:cs typeface="Segoe UI" panose="020B0502040204020203" pitchFamily="34" charset="0"/>
              </a:rPr>
              <a:t> (PC/tablet campaigns only)</a:t>
            </a:r>
            <a:endParaRPr lang="en-GB" sz="1200" kern="120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4F68FBB4-EF24-4026-AF3A-EB990636F4E5}" type="slidenum">
              <a:rPr lang="en-US" smtClean="0"/>
              <a:pPr/>
              <a:t>10</a:t>
            </a:fld>
            <a:endParaRPr lang="en-US"/>
          </a:p>
        </p:txBody>
      </p:sp>
    </p:spTree>
    <p:extLst>
      <p:ext uri="{BB962C8B-B14F-4D97-AF65-F5344CB8AC3E}">
        <p14:creationId xmlns:p14="http://schemas.microsoft.com/office/powerpoint/2010/main" val="173667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GB" b="0" u="none" dirty="0"/>
              <a:t>Sitelink extensions are all about determining searcher intentions</a:t>
            </a:r>
            <a:endParaRPr lang="en-US" b="0" u="none" dirty="0"/>
          </a:p>
          <a:p>
            <a:pPr marL="0" indent="0">
              <a:buFont typeface="Arial" pitchFamily="34" charset="0"/>
              <a:buNone/>
            </a:pPr>
            <a:r>
              <a:rPr lang="en-GB" dirty="0"/>
              <a:t>For advertisers with multiple product groups</a:t>
            </a:r>
          </a:p>
          <a:p>
            <a:pPr marL="800100" lvl="1" indent="-342900">
              <a:buFont typeface="Arial" pitchFamily="34" charset="0"/>
              <a:buChar char="•"/>
            </a:pPr>
            <a:r>
              <a:rPr lang="en-GB" dirty="0"/>
              <a:t>Advertisers that have various departments within their account structure can send advertisers to the correct</a:t>
            </a:r>
            <a:r>
              <a:rPr lang="en-GB" baseline="0" dirty="0"/>
              <a:t> section of their site</a:t>
            </a:r>
            <a:endParaRPr lang="en-GB" dirty="0"/>
          </a:p>
          <a:p>
            <a:pPr marL="0" indent="0">
              <a:buFont typeface="Arial" pitchFamily="34" charset="0"/>
              <a:buNone/>
            </a:pPr>
            <a:r>
              <a:rPr lang="en-GB" dirty="0"/>
              <a:t>For brand keywords</a:t>
            </a:r>
          </a:p>
          <a:p>
            <a:pPr marL="800100" lvl="1" indent="-342900">
              <a:buFont typeface="Arial" pitchFamily="34" charset="0"/>
              <a:buChar char="•"/>
            </a:pPr>
            <a:r>
              <a:rPr lang="en-GB" dirty="0"/>
              <a:t>Site link extensions are especially good for brand keywords when the searcher’s intention is not clear</a:t>
            </a:r>
          </a:p>
          <a:p>
            <a:pPr marL="800100" lvl="1" indent="-342900">
              <a:buFont typeface="Arial" pitchFamily="34" charset="0"/>
              <a:buChar char="•"/>
            </a:pPr>
            <a:r>
              <a:rPr lang="en-GB" dirty="0"/>
              <a:t>For example, a bank could have such sitelinks as – mortgages, loans, insurance or bank accounts</a:t>
            </a:r>
          </a:p>
          <a:p>
            <a:pPr marL="0" indent="0">
              <a:buFont typeface="Arial" pitchFamily="34" charset="0"/>
              <a:buNone/>
            </a:pPr>
            <a:r>
              <a:rPr lang="en-GB" dirty="0"/>
              <a:t>To improve overall CTR</a:t>
            </a:r>
          </a:p>
          <a:p>
            <a:pPr marL="800100" lvl="1" indent="-342900">
              <a:buFont typeface="Arial" pitchFamily="34" charset="0"/>
              <a:buChar char="•"/>
            </a:pPr>
            <a:r>
              <a:rPr lang="en-GB" dirty="0"/>
              <a:t>Providing</a:t>
            </a:r>
            <a:r>
              <a:rPr lang="en-GB" baseline="0" dirty="0"/>
              <a:t> sitelinks gives the searcher more of a reason to click on your ad as it provides extra space for advertisers to call out the products or services it provides</a:t>
            </a:r>
            <a:endParaRPr lang="en-GB" dirty="0"/>
          </a:p>
          <a:p>
            <a:pPr marL="0" indent="0">
              <a:buFont typeface="Arial" pitchFamily="34" charset="0"/>
              <a:buNone/>
            </a:pPr>
            <a:r>
              <a:rPr lang="en-GB" dirty="0"/>
              <a:t>To improve overall conversions</a:t>
            </a:r>
          </a:p>
          <a:p>
            <a:pPr marL="800100" lvl="1" indent="-342900">
              <a:buFont typeface="Arial" pitchFamily="34" charset="0"/>
              <a:buChar char="•"/>
            </a:pPr>
            <a:r>
              <a:rPr lang="en-GB" dirty="0"/>
              <a:t>Site links can bring searchers closer to the product or service they are interested in </a:t>
            </a:r>
          </a:p>
          <a:p>
            <a:pPr marL="800100" lvl="1" indent="-342900">
              <a:buFont typeface="Arial" pitchFamily="34" charset="0"/>
              <a:buChar char="•"/>
            </a:pPr>
            <a:r>
              <a:rPr lang="en-GB" dirty="0"/>
              <a:t>The closer you can drop a searcher to their desired content, the more likely they are to buy and not click back</a:t>
            </a:r>
            <a:endParaRPr lang="en-US" dirty="0"/>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en-GB" dirty="0"/>
              <a:t>Better reporting on searcher behaviours</a:t>
            </a:r>
          </a:p>
          <a:p>
            <a:pPr marL="800100" marR="0" lvl="1" indent="-342900" algn="l" defTabSz="914400" rtl="0" eaLnBrk="1" fontAlgn="auto" latinLnBrk="0" hangingPunct="1">
              <a:lnSpc>
                <a:spcPct val="100000"/>
              </a:lnSpc>
              <a:spcBef>
                <a:spcPts val="0"/>
              </a:spcBef>
              <a:spcAft>
                <a:spcPts val="0"/>
              </a:spcAft>
              <a:buClrTx/>
              <a:buSzTx/>
              <a:buFont typeface="Arial" pitchFamily="34" charset="0"/>
              <a:buChar char="•"/>
              <a:tabLst/>
              <a:defRPr/>
            </a:pPr>
            <a:r>
              <a:rPr lang="en-GB" dirty="0"/>
              <a:t>Allows advertisers to get a better idea</a:t>
            </a:r>
            <a:r>
              <a:rPr lang="en-GB" baseline="0" dirty="0"/>
              <a:t> of what specific areas searchers are looking for when they search on their brand and generic keywords</a:t>
            </a:r>
          </a:p>
          <a:p>
            <a:pPr marL="800100" marR="0" lvl="1" indent="-342900" algn="l" defTabSz="914400" rtl="0" eaLnBrk="1" fontAlgn="auto" latinLnBrk="0" hangingPunct="1">
              <a:lnSpc>
                <a:spcPct val="100000"/>
              </a:lnSpc>
              <a:spcBef>
                <a:spcPts val="0"/>
              </a:spcBef>
              <a:spcAft>
                <a:spcPts val="0"/>
              </a:spcAft>
              <a:buClrTx/>
              <a:buSzTx/>
              <a:buFont typeface="Arial" pitchFamily="34" charset="0"/>
              <a:buChar char="•"/>
              <a:tabLst/>
              <a:defRPr/>
            </a:pPr>
            <a:r>
              <a:rPr lang="en-GB" baseline="0" dirty="0"/>
              <a:t>We can see user intention. For example if a searcher searches on a bank’s brand name and then chooses loans, we know what their intention was when searching originally</a:t>
            </a:r>
          </a:p>
          <a:p>
            <a:pPr marL="800100" marR="0" lvl="1" indent="-342900" algn="l" defTabSz="914400" rtl="0" eaLnBrk="1" fontAlgn="auto" latinLnBrk="0" hangingPunct="1">
              <a:lnSpc>
                <a:spcPct val="100000"/>
              </a:lnSpc>
              <a:spcBef>
                <a:spcPts val="0"/>
              </a:spcBef>
              <a:spcAft>
                <a:spcPts val="0"/>
              </a:spcAft>
              <a:buClrTx/>
              <a:buSzTx/>
              <a:buFont typeface="Arial" pitchFamily="34" charset="0"/>
              <a:buChar char="•"/>
              <a:tabLst/>
              <a:defRPr/>
            </a:pPr>
            <a:r>
              <a:rPr lang="en-GB" baseline="0" dirty="0"/>
              <a:t>We can then use this information to target these areas in ad copy or keywords</a:t>
            </a:r>
          </a:p>
          <a:p>
            <a:pPr marL="800100" marR="0" lvl="1" indent="-342900" algn="l" defTabSz="914400" rtl="0" eaLnBrk="1" fontAlgn="auto" latinLnBrk="0" hangingPunct="1">
              <a:lnSpc>
                <a:spcPct val="100000"/>
              </a:lnSpc>
              <a:spcBef>
                <a:spcPts val="0"/>
              </a:spcBef>
              <a:spcAft>
                <a:spcPts val="0"/>
              </a:spcAft>
              <a:buClrTx/>
              <a:buSzTx/>
              <a:buFont typeface="Arial" pitchFamily="34" charset="0"/>
              <a:buChar char="•"/>
              <a:tabLst/>
              <a:defRPr/>
            </a:pPr>
            <a:r>
              <a:rPr lang="en-GB" dirty="0"/>
              <a:t>You can pull reports to see what</a:t>
            </a:r>
            <a:r>
              <a:rPr lang="en-GB" baseline="0" dirty="0"/>
              <a:t> sitelinks are getting clicked</a:t>
            </a:r>
            <a:endParaRPr lang="en-US" dirty="0"/>
          </a:p>
          <a:p>
            <a:pPr marL="342900" lvl="0" indent="-342900">
              <a:buFont typeface="Arial" pitchFamily="34" charset="0"/>
              <a:buChar char="•"/>
            </a:pPr>
            <a:endParaRPr lang="en-GB" dirty="0"/>
          </a:p>
        </p:txBody>
      </p:sp>
      <p:sp>
        <p:nvSpPr>
          <p:cNvPr id="4" name="Slide Number Placeholder 3"/>
          <p:cNvSpPr>
            <a:spLocks noGrp="1"/>
          </p:cNvSpPr>
          <p:nvPr>
            <p:ph type="sldNum" sz="quarter" idx="10"/>
          </p:nvPr>
        </p:nvSpPr>
        <p:spPr/>
        <p:txBody>
          <a:bodyPr/>
          <a:lstStyle/>
          <a:p>
            <a:fld id="{4F68FBB4-EF24-4026-AF3A-EB990636F4E5}" type="slidenum">
              <a:rPr lang="en-US" smtClean="0"/>
              <a:pPr/>
              <a:t>11</a:t>
            </a:fld>
            <a:endParaRPr lang="en-US"/>
          </a:p>
        </p:txBody>
      </p:sp>
    </p:spTree>
    <p:extLst>
      <p:ext uri="{BB962C8B-B14F-4D97-AF65-F5344CB8AC3E}">
        <p14:creationId xmlns:p14="http://schemas.microsoft.com/office/powerpoint/2010/main" val="40858896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205643-E877-4983-A850-646E49ACBD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2657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205643-E877-4983-A850-646E49ACBD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01903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205643-E877-4983-A850-646E49ACBD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28040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205643-E877-4983-A850-646E49ACBD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38488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205643-E877-4983-A850-646E49ACBD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3713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35 character </a:t>
            </a:r>
          </a:p>
        </p:txBody>
      </p:sp>
      <p:sp>
        <p:nvSpPr>
          <p:cNvPr id="4" name="Slide Number Placeholder 3"/>
          <p:cNvSpPr>
            <a:spLocks noGrp="1"/>
          </p:cNvSpPr>
          <p:nvPr>
            <p:ph type="sldNum" sz="quarter" idx="10"/>
          </p:nvPr>
        </p:nvSpPr>
        <p:spPr/>
        <p:txBody>
          <a:bodyPr/>
          <a:lstStyle/>
          <a:p>
            <a:fld id="{918B5D24-E7D9-4D32-95DF-91890171BAC1}" type="slidenum">
              <a:rPr lang="en-US" smtClean="0"/>
              <a:pPr/>
              <a:t>21</a:t>
            </a:fld>
            <a:endParaRPr lang="en-US"/>
          </a:p>
        </p:txBody>
      </p:sp>
    </p:spTree>
    <p:extLst>
      <p:ext uri="{BB962C8B-B14F-4D97-AF65-F5344CB8AC3E}">
        <p14:creationId xmlns:p14="http://schemas.microsoft.com/office/powerpoint/2010/main" val="3831035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205643-E877-4983-A850-646E49ACBD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37026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35 character </a:t>
            </a:r>
          </a:p>
        </p:txBody>
      </p:sp>
      <p:sp>
        <p:nvSpPr>
          <p:cNvPr id="4" name="Slide Number Placeholder 3"/>
          <p:cNvSpPr>
            <a:spLocks noGrp="1"/>
          </p:cNvSpPr>
          <p:nvPr>
            <p:ph type="sldNum" sz="quarter" idx="10"/>
          </p:nvPr>
        </p:nvSpPr>
        <p:spPr/>
        <p:txBody>
          <a:bodyPr/>
          <a:lstStyle/>
          <a:p>
            <a:fld id="{918B5D24-E7D9-4D32-95DF-91890171BAC1}" type="slidenum">
              <a:rPr lang="en-US" smtClean="0"/>
              <a:pPr/>
              <a:t>23</a:t>
            </a:fld>
            <a:endParaRPr lang="en-US"/>
          </a:p>
        </p:txBody>
      </p:sp>
    </p:spTree>
    <p:extLst>
      <p:ext uri="{BB962C8B-B14F-4D97-AF65-F5344CB8AC3E}">
        <p14:creationId xmlns:p14="http://schemas.microsoft.com/office/powerpoint/2010/main" val="4189689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505050"/>
                </a:solidFill>
                <a:effectLst/>
                <a:uLnTx/>
                <a:uFillTx/>
              </a:rPr>
              <a:t>These are UK figures only but a good starting point to understanding how the rest of EMEA operates</a:t>
            </a:r>
          </a:p>
          <a:p>
            <a:pPr marL="0" marR="0" lvl="0" indent="0" algn="l" defTabSz="914363" rtl="0" eaLnBrk="1" fontAlgn="auto" latinLnBrk="0" hangingPunct="1">
              <a:lnSpc>
                <a:spcPct val="90000"/>
              </a:lnSpc>
              <a:spcBef>
                <a:spcPts val="0"/>
              </a:spcBef>
              <a:spcAft>
                <a:spcPts val="333"/>
              </a:spcAft>
              <a:buClrTx/>
              <a:buSzTx/>
              <a:buFontTx/>
              <a:buNone/>
              <a:tabLst/>
              <a:defRPr/>
            </a:pPr>
            <a:endParaRPr kumimoji="0" lang="en-US" sz="1200" b="0" i="0" u="none" strike="noStrike" kern="0" cap="none" spc="0" normalizeH="0" baseline="0" noProof="0">
              <a:ln>
                <a:noFill/>
              </a:ln>
              <a:solidFill>
                <a:srgbClr val="505050"/>
              </a:solidFill>
              <a:effectLst/>
              <a:uLnTx/>
              <a:uFillTx/>
            </a:endParaRPr>
          </a:p>
          <a:p>
            <a:pPr marL="0" marR="0" lvl="0" indent="0" algn="l" defTabSz="914363" rtl="0" eaLnBrk="1" fontAlgn="auto" latinLnBrk="0" hangingPunct="1">
              <a:lnSpc>
                <a:spcPct val="90000"/>
              </a:lnSpc>
              <a:spcBef>
                <a:spcPts val="0"/>
              </a:spcBef>
              <a:spcAft>
                <a:spcPts val="333"/>
              </a:spcAft>
              <a:buClrTx/>
              <a:buSzTx/>
              <a:buFontTx/>
              <a:buNone/>
              <a:tabLst/>
              <a:defRPr/>
            </a:pPr>
            <a:endParaRPr kumimoji="0" lang="en-US" sz="1200" b="0" i="0" u="none" strike="noStrike" kern="0" cap="none" spc="0" normalizeH="0" baseline="0" noProof="0">
              <a:ln>
                <a:noFill/>
              </a:ln>
              <a:solidFill>
                <a:srgbClr val="505050"/>
              </a:solidFill>
              <a:effectLst/>
              <a:uLnTx/>
              <a:uFillTx/>
            </a:endParaRPr>
          </a:p>
          <a:p>
            <a:pPr marL="171450" indent="-171450">
              <a:buFont typeface="Arial" panose="020B0604020202020204" pitchFamily="34" charset="0"/>
              <a:buChar char="•"/>
            </a:pPr>
            <a:r>
              <a:rPr lang="en-US" sz="1200" b="1"/>
              <a:t>Source: </a:t>
            </a:r>
            <a:r>
              <a:rPr lang="en-US" sz="1200" b="1" err="1"/>
              <a:t>xAd</a:t>
            </a:r>
            <a:r>
              <a:rPr lang="en-US" sz="1200" b="1"/>
              <a:t>/</a:t>
            </a:r>
            <a:r>
              <a:rPr lang="en-US" sz="1200" b="1" err="1"/>
              <a:t>Telemetrics</a:t>
            </a:r>
            <a:r>
              <a:rPr lang="en-US" sz="1200" b="1"/>
              <a:t> by Nielsen</a:t>
            </a:r>
          </a:p>
          <a:p>
            <a:r>
              <a:rPr lang="en-US" sz="1200" b="1"/>
              <a:t>http://www.emarketer.com/Article/Apps-Most-Popular-UK-Mobile-Search/1009572</a:t>
            </a:r>
          </a:p>
          <a:p>
            <a:endParaRPr lang="en-US"/>
          </a:p>
        </p:txBody>
      </p:sp>
      <p:sp>
        <p:nvSpPr>
          <p:cNvPr id="4" name="Slide Number Placeholder 3"/>
          <p:cNvSpPr>
            <a:spLocks noGrp="1"/>
          </p:cNvSpPr>
          <p:nvPr>
            <p:ph type="sldNum" sz="quarter" idx="10"/>
          </p:nvPr>
        </p:nvSpPr>
        <p:spPr/>
        <p:txBody>
          <a:bodyPr/>
          <a:lstStyle/>
          <a:p>
            <a:fld id="{4F68FBB4-EF24-4026-AF3A-EB990636F4E5}"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34938784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205643-E877-4983-A850-646E49ACBD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2838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7A2071A-FF86-4558-9910-7C120A0F38D5}" type="slidenum">
              <a:rPr lang="en-US" smtClean="0"/>
              <a:t>25</a:t>
            </a:fld>
            <a:endParaRPr lang="en-US"/>
          </a:p>
        </p:txBody>
      </p:sp>
    </p:spTree>
    <p:extLst>
      <p:ext uri="{BB962C8B-B14F-4D97-AF65-F5344CB8AC3E}">
        <p14:creationId xmlns:p14="http://schemas.microsoft.com/office/powerpoint/2010/main" val="40670541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35 character </a:t>
            </a:r>
          </a:p>
        </p:txBody>
      </p:sp>
      <p:sp>
        <p:nvSpPr>
          <p:cNvPr id="4" name="Slide Number Placeholder 3"/>
          <p:cNvSpPr>
            <a:spLocks noGrp="1"/>
          </p:cNvSpPr>
          <p:nvPr>
            <p:ph type="sldNum" sz="quarter" idx="10"/>
          </p:nvPr>
        </p:nvSpPr>
        <p:spPr/>
        <p:txBody>
          <a:bodyPr/>
          <a:lstStyle/>
          <a:p>
            <a:fld id="{918B5D24-E7D9-4D32-95DF-91890171BAC1}" type="slidenum">
              <a:rPr lang="en-US" smtClean="0"/>
              <a:pPr/>
              <a:t>26</a:t>
            </a:fld>
            <a:endParaRPr lang="en-US"/>
          </a:p>
        </p:txBody>
      </p:sp>
    </p:spTree>
    <p:extLst>
      <p:ext uri="{BB962C8B-B14F-4D97-AF65-F5344CB8AC3E}">
        <p14:creationId xmlns:p14="http://schemas.microsoft.com/office/powerpoint/2010/main" val="33657168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43679E-75BF-4FD4-9ED7-B5A5C183ED73}" type="slidenum">
              <a:rPr lang="en-US" smtClean="0"/>
              <a:pPr/>
              <a:t>27</a:t>
            </a:fld>
            <a:endParaRPr lang="en-US"/>
          </a:p>
        </p:txBody>
      </p:sp>
    </p:spTree>
    <p:extLst>
      <p:ext uri="{BB962C8B-B14F-4D97-AF65-F5344CB8AC3E}">
        <p14:creationId xmlns:p14="http://schemas.microsoft.com/office/powerpoint/2010/main" val="922603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6205643-E877-4983-A850-646E49ACBD68}" type="slidenum">
              <a:rPr lang="en-US" smtClean="0"/>
              <a:t>28</a:t>
            </a:fld>
            <a:endParaRPr lang="en-US"/>
          </a:p>
        </p:txBody>
      </p:sp>
    </p:spTree>
    <p:extLst>
      <p:ext uri="{BB962C8B-B14F-4D97-AF65-F5344CB8AC3E}">
        <p14:creationId xmlns:p14="http://schemas.microsoft.com/office/powerpoint/2010/main" val="31981704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6205643-E877-4983-A850-646E49ACBD68}" type="slidenum">
              <a:rPr lang="en-US" smtClean="0"/>
              <a:t>29</a:t>
            </a:fld>
            <a:endParaRPr lang="en-US"/>
          </a:p>
        </p:txBody>
      </p:sp>
    </p:spTree>
    <p:extLst>
      <p:ext uri="{BB962C8B-B14F-4D97-AF65-F5344CB8AC3E}">
        <p14:creationId xmlns:p14="http://schemas.microsoft.com/office/powerpoint/2010/main" val="13761014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6205643-E877-4983-A850-646E49ACBD68}" type="slidenum">
              <a:rPr lang="en-US" smtClean="0"/>
              <a:t>30</a:t>
            </a:fld>
            <a:endParaRPr lang="en-US"/>
          </a:p>
        </p:txBody>
      </p:sp>
    </p:spTree>
    <p:extLst>
      <p:ext uri="{BB962C8B-B14F-4D97-AF65-F5344CB8AC3E}">
        <p14:creationId xmlns:p14="http://schemas.microsoft.com/office/powerpoint/2010/main" val="24822301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6205643-E877-4983-A850-646E49ACBD68}" type="slidenum">
              <a:rPr lang="en-US" smtClean="0"/>
              <a:t>31</a:t>
            </a:fld>
            <a:endParaRPr lang="en-US"/>
          </a:p>
        </p:txBody>
      </p:sp>
    </p:spTree>
    <p:extLst>
      <p:ext uri="{BB962C8B-B14F-4D97-AF65-F5344CB8AC3E}">
        <p14:creationId xmlns:p14="http://schemas.microsoft.com/office/powerpoint/2010/main" val="36443821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6205643-E877-4983-A850-646E49ACBD68}" type="slidenum">
              <a:rPr lang="en-US" smtClean="0"/>
              <a:t>32</a:t>
            </a:fld>
            <a:endParaRPr lang="en-US"/>
          </a:p>
        </p:txBody>
      </p:sp>
    </p:spTree>
    <p:extLst>
      <p:ext uri="{BB962C8B-B14F-4D97-AF65-F5344CB8AC3E}">
        <p14:creationId xmlns:p14="http://schemas.microsoft.com/office/powerpoint/2010/main" val="2056771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505050"/>
                </a:solidFill>
                <a:effectLst/>
                <a:uLnTx/>
                <a:uFillTx/>
              </a:rPr>
              <a:t>These are UK figures only but a good starting point to understanding how the rest of EMEA operates</a:t>
            </a:r>
          </a:p>
          <a:p>
            <a:pPr marL="0" marR="0" lvl="0" indent="0" algn="l" defTabSz="914363" rtl="0" eaLnBrk="1" fontAlgn="auto" latinLnBrk="0" hangingPunct="1">
              <a:lnSpc>
                <a:spcPct val="90000"/>
              </a:lnSpc>
              <a:spcBef>
                <a:spcPts val="0"/>
              </a:spcBef>
              <a:spcAft>
                <a:spcPts val="333"/>
              </a:spcAft>
              <a:buClrTx/>
              <a:buSzTx/>
              <a:buFontTx/>
              <a:buNone/>
              <a:tabLst/>
              <a:defRPr/>
            </a:pPr>
            <a:endParaRPr kumimoji="0" lang="en-US" sz="1200" b="0" i="0" u="none" strike="noStrike" kern="0" cap="none" spc="0" normalizeH="0" baseline="0" noProof="0">
              <a:ln>
                <a:noFill/>
              </a:ln>
              <a:solidFill>
                <a:srgbClr val="505050"/>
              </a:solidFill>
              <a:effectLst/>
              <a:uLnTx/>
              <a:uFillTx/>
            </a:endParaRPr>
          </a:p>
          <a:p>
            <a:pPr marL="0" marR="0" lvl="0" indent="0" algn="l" defTabSz="914363" rtl="0" eaLnBrk="1" fontAlgn="auto" latinLnBrk="0" hangingPunct="1">
              <a:lnSpc>
                <a:spcPct val="90000"/>
              </a:lnSpc>
              <a:spcBef>
                <a:spcPts val="0"/>
              </a:spcBef>
              <a:spcAft>
                <a:spcPts val="333"/>
              </a:spcAft>
              <a:buClrTx/>
              <a:buSzTx/>
              <a:buFontTx/>
              <a:buNone/>
              <a:tabLst/>
              <a:defRPr/>
            </a:pPr>
            <a:endParaRPr kumimoji="0" lang="en-US" sz="1200" b="0" i="0" u="none" strike="noStrike" kern="0" cap="none" spc="0" normalizeH="0" baseline="0" noProof="0">
              <a:ln>
                <a:noFill/>
              </a:ln>
              <a:solidFill>
                <a:srgbClr val="505050"/>
              </a:solidFill>
              <a:effectLst/>
              <a:uLnTx/>
              <a:uFillTx/>
            </a:endParaRPr>
          </a:p>
          <a:p>
            <a:pPr marL="171450" indent="-171450">
              <a:buFont typeface="Arial" panose="020B0604020202020204" pitchFamily="34" charset="0"/>
              <a:buChar char="•"/>
            </a:pPr>
            <a:r>
              <a:rPr lang="en-US" sz="1200" b="1"/>
              <a:t>Source: </a:t>
            </a:r>
            <a:r>
              <a:rPr lang="en-US" sz="1200" b="1" err="1"/>
              <a:t>xAd</a:t>
            </a:r>
            <a:r>
              <a:rPr lang="en-US" sz="1200" b="1"/>
              <a:t>/</a:t>
            </a:r>
            <a:r>
              <a:rPr lang="en-US" sz="1200" b="1" err="1"/>
              <a:t>Telemetrics</a:t>
            </a:r>
            <a:r>
              <a:rPr lang="en-US" sz="1200" b="1"/>
              <a:t> by Nielsen</a:t>
            </a:r>
          </a:p>
          <a:p>
            <a:r>
              <a:rPr lang="en-US" sz="1200" b="1"/>
              <a:t>http://www.emarketer.com/Article/Apps-Most-Popular-UK-Mobile-Search/1009572</a:t>
            </a:r>
          </a:p>
          <a:p>
            <a:endParaRPr lang="en-US"/>
          </a:p>
        </p:txBody>
      </p:sp>
      <p:sp>
        <p:nvSpPr>
          <p:cNvPr id="4" name="Slide Number Placeholder 3"/>
          <p:cNvSpPr>
            <a:spLocks noGrp="1"/>
          </p:cNvSpPr>
          <p:nvPr>
            <p:ph type="sldNum" sz="quarter" idx="10"/>
          </p:nvPr>
        </p:nvSpPr>
        <p:spPr/>
        <p:txBody>
          <a:bodyPr/>
          <a:lstStyle/>
          <a:p>
            <a:fld id="{4F68FBB4-EF24-4026-AF3A-EB990636F4E5}"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3592068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505050"/>
                </a:solidFill>
                <a:effectLst/>
                <a:uLnTx/>
                <a:uFillTx/>
              </a:rPr>
              <a:t>These are UK figures only but a good starting point to understanding how the rest of EMEA operates</a:t>
            </a:r>
          </a:p>
          <a:p>
            <a:pPr marL="0" marR="0" lvl="0" indent="0" algn="l" defTabSz="914363" rtl="0" eaLnBrk="1" fontAlgn="auto" latinLnBrk="0" hangingPunct="1">
              <a:lnSpc>
                <a:spcPct val="90000"/>
              </a:lnSpc>
              <a:spcBef>
                <a:spcPts val="0"/>
              </a:spcBef>
              <a:spcAft>
                <a:spcPts val="333"/>
              </a:spcAft>
              <a:buClrTx/>
              <a:buSzTx/>
              <a:buFontTx/>
              <a:buNone/>
              <a:tabLst/>
              <a:defRPr/>
            </a:pPr>
            <a:endParaRPr kumimoji="0" lang="en-US" sz="1200" b="0" i="0" u="none" strike="noStrike" kern="0" cap="none" spc="0" normalizeH="0" baseline="0" noProof="0">
              <a:ln>
                <a:noFill/>
              </a:ln>
              <a:solidFill>
                <a:srgbClr val="505050"/>
              </a:solidFill>
              <a:effectLst/>
              <a:uLnTx/>
              <a:uFillTx/>
            </a:endParaRPr>
          </a:p>
          <a:p>
            <a:pPr marL="0" marR="0" lvl="0" indent="0" algn="l" defTabSz="914363" rtl="0" eaLnBrk="1" fontAlgn="auto" latinLnBrk="0" hangingPunct="1">
              <a:lnSpc>
                <a:spcPct val="90000"/>
              </a:lnSpc>
              <a:spcBef>
                <a:spcPts val="0"/>
              </a:spcBef>
              <a:spcAft>
                <a:spcPts val="333"/>
              </a:spcAft>
              <a:buClrTx/>
              <a:buSzTx/>
              <a:buFontTx/>
              <a:buNone/>
              <a:tabLst/>
              <a:defRPr/>
            </a:pPr>
            <a:endParaRPr kumimoji="0" lang="en-US" sz="1200" b="0" i="0" u="none" strike="noStrike" kern="0" cap="none" spc="0" normalizeH="0" baseline="0" noProof="0">
              <a:ln>
                <a:noFill/>
              </a:ln>
              <a:solidFill>
                <a:srgbClr val="505050"/>
              </a:solidFill>
              <a:effectLst/>
              <a:uLnTx/>
              <a:uFillTx/>
            </a:endParaRPr>
          </a:p>
          <a:p>
            <a:pPr marL="171450" indent="-171450">
              <a:buFont typeface="Arial" panose="020B0604020202020204" pitchFamily="34" charset="0"/>
              <a:buChar char="•"/>
            </a:pPr>
            <a:r>
              <a:rPr lang="en-US" sz="1200" b="1"/>
              <a:t>Source: </a:t>
            </a:r>
            <a:r>
              <a:rPr lang="en-US" sz="1200" b="1" err="1"/>
              <a:t>xAd</a:t>
            </a:r>
            <a:r>
              <a:rPr lang="en-US" sz="1200" b="1"/>
              <a:t>/</a:t>
            </a:r>
            <a:r>
              <a:rPr lang="en-US" sz="1200" b="1" err="1"/>
              <a:t>Telemetrics</a:t>
            </a:r>
            <a:r>
              <a:rPr lang="en-US" sz="1200" b="1"/>
              <a:t> by Nielsen</a:t>
            </a:r>
          </a:p>
          <a:p>
            <a:r>
              <a:rPr lang="en-US" sz="1200" b="1"/>
              <a:t>http://www.emarketer.com/Article/Apps-Most-Popular-UK-Mobile-Search/1009572</a:t>
            </a:r>
          </a:p>
          <a:p>
            <a:endParaRPr lang="en-US"/>
          </a:p>
        </p:txBody>
      </p:sp>
      <p:sp>
        <p:nvSpPr>
          <p:cNvPr id="4" name="Slide Number Placeholder 3"/>
          <p:cNvSpPr>
            <a:spLocks noGrp="1"/>
          </p:cNvSpPr>
          <p:nvPr>
            <p:ph type="sldNum" sz="quarter" idx="10"/>
          </p:nvPr>
        </p:nvSpPr>
        <p:spPr/>
        <p:txBody>
          <a:bodyPr/>
          <a:lstStyle/>
          <a:p>
            <a:fld id="{4F68FBB4-EF24-4026-AF3A-EB990636F4E5}" type="slidenum">
              <a:rPr lang="en-US" smtClean="0"/>
              <a:pPr/>
              <a:t>4</a:t>
            </a:fld>
            <a:endParaRPr lang="en-US"/>
          </a:p>
        </p:txBody>
      </p:sp>
    </p:spTree>
    <p:extLst>
      <p:ext uri="{BB962C8B-B14F-4D97-AF65-F5344CB8AC3E}">
        <p14:creationId xmlns:p14="http://schemas.microsoft.com/office/powerpoint/2010/main" val="1028191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spc="-70">
                <a:gradFill>
                  <a:gsLst>
                    <a:gs pos="0">
                      <a:srgbClr val="666666"/>
                    </a:gs>
                    <a:gs pos="100000">
                      <a:srgbClr val="666666"/>
                    </a:gs>
                  </a:gsLst>
                  <a:lin ang="5400000" scaled="0"/>
                </a:gradFill>
              </a:rPr>
              <a:t>When advertisers enable Location Extensions, they can choose to </a:t>
            </a:r>
          </a:p>
          <a:p>
            <a:pPr marL="628650" lvl="1" indent="-171450">
              <a:buFont typeface="Arial" panose="020B0604020202020204" pitchFamily="34" charset="0"/>
              <a:buChar char="•"/>
            </a:pPr>
            <a:r>
              <a:rPr lang="en-US" sz="1200" spc="-70">
                <a:gradFill>
                  <a:gsLst>
                    <a:gs pos="0">
                      <a:srgbClr val="666666"/>
                    </a:gs>
                    <a:gs pos="100000">
                      <a:srgbClr val="666666"/>
                    </a:gs>
                  </a:gsLst>
                  <a:lin ang="5400000" scaled="0"/>
                </a:gradFill>
              </a:rPr>
              <a:t>show the address of their business location that is closest to the customer </a:t>
            </a:r>
          </a:p>
          <a:p>
            <a:pPr marL="628650" lvl="1" indent="-171450">
              <a:buFont typeface="Arial" panose="020B0604020202020204" pitchFamily="34" charset="0"/>
              <a:buChar char="•"/>
            </a:pPr>
            <a:r>
              <a:rPr lang="en-US" sz="1200" spc="-70">
                <a:gradFill>
                  <a:gsLst>
                    <a:gs pos="0">
                      <a:srgbClr val="666666"/>
                    </a:gs>
                    <a:gs pos="100000">
                      <a:srgbClr val="666666"/>
                    </a:gs>
                  </a:gsLst>
                  <a:lin ang="5400000" scaled="0"/>
                </a:gradFill>
              </a:rPr>
              <a:t>and also include a local phone number.  </a:t>
            </a:r>
          </a:p>
          <a:p>
            <a:pPr marL="628650" lvl="1" indent="-171450">
              <a:buFont typeface="Arial" panose="020B0604020202020204" pitchFamily="34" charset="0"/>
              <a:buChar char="•"/>
            </a:pPr>
            <a:endParaRPr lang="en-US" sz="1200" spc="-70">
              <a:gradFill>
                <a:gsLst>
                  <a:gs pos="0">
                    <a:srgbClr val="666666"/>
                  </a:gs>
                  <a:gs pos="100000">
                    <a:srgbClr val="666666"/>
                  </a:gs>
                </a:gsLst>
                <a:lin ang="5400000" scaled="0"/>
              </a:gradFill>
            </a:endParaRPr>
          </a:p>
          <a:p>
            <a:pPr marL="171450" indent="-171450">
              <a:buFont typeface="Arial" panose="020B0604020202020204" pitchFamily="34" charset="0"/>
              <a:buChar char="•"/>
            </a:pPr>
            <a:r>
              <a:rPr lang="en-GB" sz="1200" b="0" u="none" spc="-70">
                <a:gradFill>
                  <a:gsLst>
                    <a:gs pos="0">
                      <a:srgbClr val="666666"/>
                    </a:gs>
                    <a:gs pos="100000">
                      <a:srgbClr val="666666"/>
                    </a:gs>
                  </a:gsLst>
                  <a:lin ang="5400000" scaled="0"/>
                </a:gradFill>
              </a:rPr>
              <a:t>This</a:t>
            </a:r>
            <a:r>
              <a:rPr lang="en-GB" sz="1200" b="0" u="none" spc="-70" baseline="0">
                <a:gradFill>
                  <a:gsLst>
                    <a:gs pos="0">
                      <a:srgbClr val="666666"/>
                    </a:gs>
                    <a:gs pos="100000">
                      <a:srgbClr val="666666"/>
                    </a:gs>
                  </a:gsLst>
                  <a:lin ang="5400000" scaled="0"/>
                </a:gradFill>
              </a:rPr>
              <a:t> means that your ads can go from looking like this  (click) To this…(click) </a:t>
            </a:r>
            <a:endParaRPr lang="en-GB" b="0" u="none"/>
          </a:p>
          <a:p>
            <a:pPr marL="171450" indent="-171450">
              <a:buFont typeface="Arial" panose="020B0604020202020204" pitchFamily="34" charset="0"/>
              <a:buChar char="•"/>
            </a:pPr>
            <a:r>
              <a:rPr lang="en-GB" sz="1200" kern="1200">
                <a:solidFill>
                  <a:schemeClr val="tx1"/>
                </a:solidFill>
                <a:effectLst/>
                <a:latin typeface="Segoe UI" panose="020B0502040204020203" pitchFamily="34" charset="0"/>
                <a:ea typeface="+mn-ea"/>
                <a:cs typeface="Segoe UI" panose="020B0502040204020203" pitchFamily="34" charset="0"/>
              </a:rPr>
              <a:t>The radius for the location display is 50 miles (or 80 kilometres). If the advertiser does not have a business location entered that is within 50 miles (80 kilometres) of the customer, no address will be shown in the ad. </a:t>
            </a:r>
          </a:p>
          <a:p>
            <a:pPr marL="171450" indent="-171450">
              <a:buFont typeface="Arial" panose="020B0604020202020204" pitchFamily="34" charset="0"/>
              <a:buChar char="•"/>
            </a:pPr>
            <a:r>
              <a:rPr lang="en-GB" sz="1200" kern="1200">
                <a:solidFill>
                  <a:schemeClr val="tx1"/>
                </a:solidFill>
                <a:effectLst/>
                <a:latin typeface="Segoe UI" panose="020B0502040204020203" pitchFamily="34" charset="0"/>
                <a:ea typeface="+mn-ea"/>
                <a:cs typeface="Segoe UI" panose="020B0502040204020203" pitchFamily="34" charset="0"/>
              </a:rPr>
              <a:t>If there are multiple locations, Location Extensions will show the nearest business location within 50 miles (80 kilometres) or the value selected for Radius Targeting. </a:t>
            </a:r>
          </a:p>
          <a:p>
            <a:pPr marL="171450" indent="-171450">
              <a:buFont typeface="Arial" panose="020B0604020202020204" pitchFamily="34" charset="0"/>
              <a:buChar char="•"/>
            </a:pPr>
            <a:endParaRPr lang="en-GB" sz="1200" kern="1200">
              <a:solidFill>
                <a:schemeClr val="tx1"/>
              </a:solidFill>
              <a:effectLst/>
              <a:latin typeface="Segoe UI" panose="020B0502040204020203" pitchFamily="34" charset="0"/>
              <a:ea typeface="+mn-ea"/>
              <a:cs typeface="Segoe UI" panose="020B0502040204020203" pitchFamily="34" charset="0"/>
            </a:endParaRPr>
          </a:p>
          <a:p>
            <a:pPr marL="171450" indent="-171450">
              <a:buFont typeface="Arial" panose="020B0604020202020204" pitchFamily="34" charset="0"/>
              <a:buChar char="•"/>
            </a:pPr>
            <a:r>
              <a:rPr lang="en-GB" sz="1200" kern="1200">
                <a:solidFill>
                  <a:schemeClr val="tx1"/>
                </a:solidFill>
                <a:effectLst/>
                <a:latin typeface="Segoe UI" panose="020B0502040204020203" pitchFamily="34" charset="0"/>
                <a:ea typeface="+mn-ea"/>
                <a:cs typeface="Segoe UI" panose="020B0502040204020203" pitchFamily="34" charset="0"/>
              </a:rPr>
              <a:t>Note that you do not need to use Radius Targeting to use the Location Extensions feature.</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GB" sz="1200" kern="1200">
                <a:solidFill>
                  <a:schemeClr val="tx1"/>
                </a:solidFill>
                <a:effectLst/>
                <a:latin typeface="Segoe UI" panose="020B0502040204020203" pitchFamily="34" charset="0"/>
                <a:ea typeface="+mn-ea"/>
                <a:cs typeface="Segoe UI" panose="020B0502040204020203" pitchFamily="34" charset="0"/>
              </a:rPr>
              <a:t>Business addresses can be displayed without a phone number, but phone numbers cannot be displayed on their own. </a:t>
            </a:r>
            <a:endParaRPr lang="en-GB" sz="1200" spc="-70">
              <a:gradFill>
                <a:gsLst>
                  <a:gs pos="0">
                    <a:srgbClr val="666666"/>
                  </a:gs>
                  <a:gs pos="100000">
                    <a:srgbClr val="666666"/>
                  </a:gs>
                </a:gsLst>
                <a:lin ang="5400000" scaled="0"/>
              </a:gradFill>
            </a:endParaRPr>
          </a:p>
        </p:txBody>
      </p:sp>
      <p:sp>
        <p:nvSpPr>
          <p:cNvPr id="4" name="Slide Number Placeholder 3"/>
          <p:cNvSpPr>
            <a:spLocks noGrp="1"/>
          </p:cNvSpPr>
          <p:nvPr>
            <p:ph type="sldNum" sz="quarter" idx="10"/>
          </p:nvPr>
        </p:nvSpPr>
        <p:spPr/>
        <p:txBody>
          <a:bodyPr/>
          <a:lstStyle/>
          <a:p>
            <a:fld id="{4F68FBB4-EF24-4026-AF3A-EB990636F4E5}" type="slidenum">
              <a:rPr lang="en-US" smtClean="0"/>
              <a:pPr/>
              <a:t>5</a:t>
            </a:fld>
            <a:endParaRPr lang="en-US"/>
          </a:p>
        </p:txBody>
      </p:sp>
    </p:spTree>
    <p:extLst>
      <p:ext uri="{BB962C8B-B14F-4D97-AF65-F5344CB8AC3E}">
        <p14:creationId xmlns:p14="http://schemas.microsoft.com/office/powerpoint/2010/main" val="2665122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GB" b="0" u="none" dirty="0"/>
              <a:t>Location</a:t>
            </a:r>
            <a:r>
              <a:rPr lang="en-GB" b="0" u="none" baseline="0" dirty="0"/>
              <a:t> Extensions are not going to be suitable for all advertisers. However, they do provide a competitive advantage for advertisers when used correctly</a:t>
            </a:r>
            <a:endParaRPr lang="en-US" b="0" u="none" dirty="0"/>
          </a:p>
          <a:p>
            <a:pPr marL="342900" indent="-342900">
              <a:buFont typeface="Arial" pitchFamily="34" charset="0"/>
              <a:buChar char="•"/>
            </a:pPr>
            <a:r>
              <a:rPr lang="en-GB" dirty="0"/>
              <a:t>When you have a location-specific offering</a:t>
            </a:r>
          </a:p>
          <a:p>
            <a:pPr marL="800100" lvl="1" indent="-342900">
              <a:buFont typeface="Arial" pitchFamily="34" charset="0"/>
              <a:buChar char="•"/>
            </a:pPr>
            <a:r>
              <a:rPr lang="en-GB" dirty="0"/>
              <a:t>Any advertiser that has multiple brick and mortar locations can benefit from Location</a:t>
            </a:r>
            <a:r>
              <a:rPr lang="en-GB" baseline="0" dirty="0"/>
              <a:t> extensions. Chain restaurants, retail stores etc.</a:t>
            </a:r>
          </a:p>
          <a:p>
            <a:pPr marL="800100" lvl="1" indent="-342900">
              <a:buFont typeface="Arial" pitchFamily="34" charset="0"/>
              <a:buChar char="•"/>
            </a:pPr>
            <a:r>
              <a:rPr lang="en-GB" baseline="0" dirty="0"/>
              <a:t>Great for mobile searchers as they are usually looking on the go</a:t>
            </a:r>
            <a:endParaRPr lang="en-GB" dirty="0"/>
          </a:p>
          <a:p>
            <a:pPr marL="342900" indent="-342900">
              <a:buFont typeface="Arial" pitchFamily="34" charset="0"/>
              <a:buChar char="•"/>
            </a:pPr>
            <a:r>
              <a:rPr lang="en-GB" dirty="0"/>
              <a:t>To make ads more actionable and increase leads</a:t>
            </a:r>
          </a:p>
          <a:p>
            <a:pPr marL="800100" lvl="1" indent="-342900">
              <a:buFont typeface="Arial" pitchFamily="34" charset="0"/>
              <a:buChar char="•"/>
            </a:pPr>
            <a:r>
              <a:rPr lang="en-GB" dirty="0"/>
              <a:t>Adding extensions gives you more ways to interact</a:t>
            </a:r>
            <a:r>
              <a:rPr lang="en-GB" baseline="0" dirty="0"/>
              <a:t> with your customers and provides a strong call to action</a:t>
            </a:r>
            <a:endParaRPr lang="en-GB" dirty="0"/>
          </a:p>
          <a:p>
            <a:pPr marL="342900" indent="-342900">
              <a:buFont typeface="Arial" pitchFamily="34" charset="0"/>
              <a:buChar char="•"/>
            </a:pPr>
            <a:r>
              <a:rPr lang="en-GB" dirty="0"/>
              <a:t>To improve overall CTR</a:t>
            </a:r>
          </a:p>
          <a:p>
            <a:pPr marL="800100" lvl="1" indent="-342900">
              <a:buFont typeface="Arial" pitchFamily="34" charset="0"/>
              <a:buChar char="•"/>
            </a:pPr>
            <a:r>
              <a:rPr lang="en-GB" dirty="0"/>
              <a:t>During testing of this feature it was found that rather</a:t>
            </a:r>
            <a:r>
              <a:rPr lang="en-GB" baseline="0" dirty="0"/>
              <a:t> than use the phone number provided, searchers tended to click these ads more often as they found the ads to be more relevant, leading to better performance</a:t>
            </a:r>
          </a:p>
          <a:p>
            <a:pPr marL="800100" marR="0" lvl="1" indent="-342900" algn="l" defTabSz="914400" rtl="0" eaLnBrk="1" fontAlgn="auto" latinLnBrk="0" hangingPunct="1">
              <a:lnSpc>
                <a:spcPct val="100000"/>
              </a:lnSpc>
              <a:spcBef>
                <a:spcPts val="0"/>
              </a:spcBef>
              <a:spcAft>
                <a:spcPts val="0"/>
              </a:spcAft>
              <a:buClrTx/>
              <a:buSzTx/>
              <a:buFont typeface="Arial" pitchFamily="34" charset="0"/>
              <a:buChar char="•"/>
              <a:tabLst/>
              <a:defRPr/>
            </a:pPr>
            <a:r>
              <a:rPr lang="en-GB" dirty="0"/>
              <a:t>33% higher CTR on average for searches with local intent vs. ads without location targeting in US tests (Figures</a:t>
            </a:r>
            <a:r>
              <a:rPr lang="en-GB" baseline="0" dirty="0"/>
              <a:t> from testing period)</a:t>
            </a:r>
            <a:endParaRPr lang="en-US" dirty="0"/>
          </a:p>
        </p:txBody>
      </p:sp>
      <p:sp>
        <p:nvSpPr>
          <p:cNvPr id="4" name="Slide Number Placeholder 3"/>
          <p:cNvSpPr>
            <a:spLocks noGrp="1"/>
          </p:cNvSpPr>
          <p:nvPr>
            <p:ph type="sldNum" sz="quarter" idx="10"/>
          </p:nvPr>
        </p:nvSpPr>
        <p:spPr/>
        <p:txBody>
          <a:bodyPr/>
          <a:lstStyle/>
          <a:p>
            <a:fld id="{4F68FBB4-EF24-4026-AF3A-EB990636F4E5}" type="slidenum">
              <a:rPr lang="en-US" smtClean="0"/>
              <a:pPr/>
              <a:t>6</a:t>
            </a:fld>
            <a:endParaRPr lang="en-US"/>
          </a:p>
        </p:txBody>
      </p:sp>
    </p:spTree>
    <p:extLst>
      <p:ext uri="{BB962C8B-B14F-4D97-AF65-F5344CB8AC3E}">
        <p14:creationId xmlns:p14="http://schemas.microsoft.com/office/powerpoint/2010/main" val="1926800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sz="1200" kern="1200">
                <a:solidFill>
                  <a:schemeClr val="tx1"/>
                </a:solidFill>
                <a:effectLst/>
                <a:latin typeface="Segoe UI" panose="020B0502040204020203" pitchFamily="34" charset="0"/>
                <a:ea typeface="+mn-ea"/>
                <a:cs typeface="Segoe UI" panose="020B0502040204020203" pitchFamily="34" charset="0"/>
              </a:rPr>
              <a:t>Advertisers can include a phone number in their ads on any device — including PCs, tablets, and smartphones — to drive new leads. They can also access reports that provide detailed call analytics, such as call duration and missed calls, on all calls their ads have generated. Advertisers in these markets have the option to </a:t>
            </a:r>
            <a:r>
              <a:rPr lang="en-GB" sz="1200" i="1" kern="1200">
                <a:solidFill>
                  <a:schemeClr val="tx1"/>
                </a:solidFill>
                <a:effectLst/>
                <a:latin typeface="Segoe UI" panose="020B0502040204020203" pitchFamily="34" charset="0"/>
                <a:ea typeface="+mn-ea"/>
                <a:cs typeface="Segoe UI" panose="020B0502040204020203" pitchFamily="34" charset="0"/>
              </a:rPr>
              <a:t>either </a:t>
            </a:r>
            <a:r>
              <a:rPr lang="en-GB" sz="1200" kern="1200">
                <a:solidFill>
                  <a:schemeClr val="tx1"/>
                </a:solidFill>
                <a:effectLst/>
                <a:latin typeface="Segoe UI" panose="020B0502040204020203" pitchFamily="34" charset="0"/>
                <a:ea typeface="+mn-ea"/>
                <a:cs typeface="Segoe UI" panose="020B0502040204020203" pitchFamily="34" charset="0"/>
              </a:rPr>
              <a:t>display Call Extensions on all devices </a:t>
            </a:r>
            <a:r>
              <a:rPr lang="en-GB" sz="1200" i="1" kern="1200">
                <a:solidFill>
                  <a:schemeClr val="tx1"/>
                </a:solidFill>
                <a:effectLst/>
                <a:latin typeface="Segoe UI" panose="020B0502040204020203" pitchFamily="34" charset="0"/>
                <a:ea typeface="+mn-ea"/>
                <a:cs typeface="Segoe UI" panose="020B0502040204020203" pitchFamily="34" charset="0"/>
              </a:rPr>
              <a:t>or </a:t>
            </a:r>
            <a:r>
              <a:rPr lang="en-GB" sz="1200" kern="1200">
                <a:solidFill>
                  <a:schemeClr val="tx1"/>
                </a:solidFill>
                <a:effectLst/>
                <a:latin typeface="Segoe UI" panose="020B0502040204020203" pitchFamily="34" charset="0"/>
                <a:ea typeface="+mn-ea"/>
                <a:cs typeface="Segoe UI" panose="020B0502040204020203" pitchFamily="34" charset="0"/>
              </a:rPr>
              <a:t>smartphones only. </a:t>
            </a:r>
          </a:p>
          <a:p>
            <a:pPr marL="171450" indent="-171450">
              <a:buFont typeface="Arial" panose="020B0604020202020204" pitchFamily="34" charset="0"/>
              <a:buChar char="•"/>
            </a:pPr>
            <a:r>
              <a:rPr lang="en-GB" sz="1200" kern="1200">
                <a:solidFill>
                  <a:schemeClr val="tx1"/>
                </a:solidFill>
                <a:effectLst/>
                <a:latin typeface="Segoe UI" panose="020B0502040204020203" pitchFamily="34" charset="0"/>
                <a:ea typeface="+mn-ea"/>
                <a:cs typeface="Segoe UI" panose="020B0502040204020203" pitchFamily="34" charset="0"/>
              </a:rPr>
              <a:t>The Location Extensions feature is used to provide an address and local phone number associated with a local location. Using Call Extensions, you can provide a phone number that is not associated with a particular location, but is appropriate for all locations where your ads display. </a:t>
            </a:r>
          </a:p>
          <a:p>
            <a:pPr marL="171450" indent="-171450">
              <a:buFont typeface="Arial" panose="020B0604020202020204" pitchFamily="34" charset="0"/>
              <a:buChar char="•"/>
            </a:pPr>
            <a:r>
              <a:rPr lang="en-GB" sz="1200" kern="1200">
                <a:solidFill>
                  <a:schemeClr val="tx1"/>
                </a:solidFill>
                <a:effectLst/>
                <a:latin typeface="Segoe UI" panose="020B0502040204020203" pitchFamily="34" charset="0"/>
                <a:ea typeface="+mn-ea"/>
                <a:cs typeface="Segoe UI" panose="020B0502040204020203" pitchFamily="34" charset="0"/>
              </a:rPr>
              <a:t>Clicking on the phone number link will initiate a call to that number, and you will be charged up to your bid amount (just as if the user had clicked on a website link).</a:t>
            </a:r>
          </a:p>
          <a:p>
            <a:pPr marL="171450" indent="-171450">
              <a:buFont typeface="Arial" panose="020B0604020202020204" pitchFamily="34" charset="0"/>
              <a:buChar char="•"/>
            </a:pPr>
            <a:r>
              <a:rPr lang="en-GB" sz="1200" kern="1200">
                <a:solidFill>
                  <a:schemeClr val="tx1"/>
                </a:solidFill>
                <a:effectLst/>
                <a:latin typeface="Segoe UI" panose="020B0502040204020203" pitchFamily="34" charset="0"/>
                <a:ea typeface="+mn-ea"/>
                <a:cs typeface="Segoe UI" panose="020B0502040204020203" pitchFamily="34" charset="0"/>
              </a:rPr>
              <a:t>Only one Call Extension is supported per campaign.</a:t>
            </a:r>
          </a:p>
          <a:p>
            <a:pPr marL="171450" indent="-171450">
              <a:buFont typeface="Arial" panose="020B0604020202020204" pitchFamily="34" charset="0"/>
              <a:buChar char="•"/>
            </a:pPr>
            <a:r>
              <a:rPr lang="en-US" b="0" u="none"/>
              <a:t>You can have both location</a:t>
            </a:r>
            <a:r>
              <a:rPr lang="en-US" b="0" u="none" baseline="0"/>
              <a:t> extensions and call extensions enabled on your campaign</a:t>
            </a:r>
            <a:endParaRPr lang="en-US" b="0" u="none"/>
          </a:p>
        </p:txBody>
      </p:sp>
      <p:sp>
        <p:nvSpPr>
          <p:cNvPr id="4" name="Slide Number Placeholder 3"/>
          <p:cNvSpPr>
            <a:spLocks noGrp="1"/>
          </p:cNvSpPr>
          <p:nvPr>
            <p:ph type="sldNum" sz="quarter" idx="10"/>
          </p:nvPr>
        </p:nvSpPr>
        <p:spPr/>
        <p:txBody>
          <a:bodyPr/>
          <a:lstStyle/>
          <a:p>
            <a:fld id="{4F68FBB4-EF24-4026-AF3A-EB990636F4E5}" type="slidenum">
              <a:rPr lang="en-US" smtClean="0"/>
              <a:pPr/>
              <a:t>7</a:t>
            </a:fld>
            <a:endParaRPr lang="en-US"/>
          </a:p>
        </p:txBody>
      </p:sp>
    </p:spTree>
    <p:extLst>
      <p:ext uri="{BB962C8B-B14F-4D97-AF65-F5344CB8AC3E}">
        <p14:creationId xmlns:p14="http://schemas.microsoft.com/office/powerpoint/2010/main" val="3266673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b="1"/>
              <a:t>Call Extensions – in browser</a:t>
            </a:r>
            <a:r>
              <a:rPr lang="en-GB" b="1" baseline="0"/>
              <a:t> calling</a:t>
            </a:r>
            <a:endParaRPr lang="en-GB" b="1"/>
          </a:p>
          <a:p>
            <a:pPr marL="0" indent="0">
              <a:buFont typeface="Arial" panose="020B0604020202020204" pitchFamily="34" charset="0"/>
              <a:buNone/>
            </a:pPr>
            <a:endParaRPr lang="en-GB" b="1"/>
          </a:p>
          <a:p>
            <a:pPr marL="171450" indent="-171450">
              <a:buFont typeface="Arial" panose="020B0604020202020204" pitchFamily="34" charset="0"/>
              <a:buChar char="•"/>
            </a:pPr>
            <a:r>
              <a:rPr lang="en-GB"/>
              <a:t>Enable calls to be connected directly through smartphones</a:t>
            </a:r>
          </a:p>
          <a:p>
            <a:pPr marL="171450" indent="-171450">
              <a:buFont typeface="Arial" panose="020B0604020202020204" pitchFamily="34" charset="0"/>
              <a:buChar char="•"/>
            </a:pPr>
            <a:r>
              <a:rPr lang="en-GB"/>
              <a:t>Skype enabled connected calls through a browser</a:t>
            </a:r>
          </a:p>
          <a:p>
            <a:pPr marL="171450" indent="-171450">
              <a:buFont typeface="Arial" panose="020B0604020202020204" pitchFamily="34" charset="0"/>
              <a:buChar char="•"/>
            </a:pPr>
            <a:r>
              <a:rPr lang="en-GB"/>
              <a:t>Call metered forwarding numbers, and full call tracking </a:t>
            </a:r>
          </a:p>
          <a:p>
            <a:pPr marL="171450" indent="-171450">
              <a:buFont typeface="Arial" panose="020B0604020202020204" pitchFamily="34" charset="0"/>
              <a:buChar char="•"/>
            </a:pPr>
            <a:r>
              <a:rPr lang="en-GB"/>
              <a:t>Click to call charged as a click, when initiated from the ad</a:t>
            </a:r>
          </a:p>
          <a:p>
            <a:pPr marL="171450" indent="-171450">
              <a:buFont typeface="Arial" panose="020B0604020202020204" pitchFamily="34" charset="0"/>
              <a:buChar char="•"/>
            </a:pPr>
            <a:r>
              <a:rPr lang="en-GB"/>
              <a:t>Google doesn’t offer this feature</a:t>
            </a:r>
          </a:p>
        </p:txBody>
      </p:sp>
      <p:sp>
        <p:nvSpPr>
          <p:cNvPr id="4" name="Slide Number Placeholder 3"/>
          <p:cNvSpPr>
            <a:spLocks noGrp="1"/>
          </p:cNvSpPr>
          <p:nvPr>
            <p:ph type="sldNum" sz="quarter" idx="10"/>
          </p:nvPr>
        </p:nvSpPr>
        <p:spPr/>
        <p:txBody>
          <a:bodyPr/>
          <a:lstStyle/>
          <a:p>
            <a:fld id="{4F68FBB4-EF24-4026-AF3A-EB990636F4E5}" type="slidenum">
              <a:rPr lang="en-US" smtClean="0"/>
              <a:pPr/>
              <a:t>8</a:t>
            </a:fld>
            <a:endParaRPr lang="en-US"/>
          </a:p>
        </p:txBody>
      </p:sp>
    </p:spTree>
    <p:extLst>
      <p:ext uri="{BB962C8B-B14F-4D97-AF65-F5344CB8AC3E}">
        <p14:creationId xmlns:p14="http://schemas.microsoft.com/office/powerpoint/2010/main" val="1554222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spcAft>
                <a:spcPts val="1800"/>
              </a:spcAft>
              <a:buFont typeface="Arial" panose="020B0604020202020204" pitchFamily="34" charset="0"/>
              <a:buChar char="•"/>
            </a:pPr>
            <a:r>
              <a:rPr lang="en-US"/>
              <a:t>Searchers can easily contact you with questions</a:t>
            </a:r>
          </a:p>
          <a:p>
            <a:pPr marL="342900" indent="-342900">
              <a:spcAft>
                <a:spcPts val="1800"/>
              </a:spcAft>
              <a:buFont typeface="Arial" panose="020B0604020202020204" pitchFamily="34" charset="0"/>
              <a:buChar char="•"/>
            </a:pPr>
            <a:r>
              <a:rPr lang="en-US"/>
              <a:t>Valuable for local campaigns and campaigns where mobile impressions are likely</a:t>
            </a:r>
          </a:p>
          <a:p>
            <a:pPr marL="555881" lvl="1" indent="-342900">
              <a:spcAft>
                <a:spcPts val="1800"/>
              </a:spcAft>
              <a:buFont typeface="Arial" panose="020B0604020202020204" pitchFamily="34" charset="0"/>
              <a:buChar char="•"/>
            </a:pPr>
            <a:r>
              <a:rPr lang="en-US"/>
              <a:t>24 hour emergency</a:t>
            </a:r>
            <a:r>
              <a:rPr lang="en-US" baseline="0"/>
              <a:t> plumber – searcher can call with one click</a:t>
            </a:r>
          </a:p>
          <a:p>
            <a:pPr marL="98681" marR="0" lvl="0" indent="-34290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lang="en-US"/>
              <a:t>Advertisers can create call-only ads</a:t>
            </a:r>
          </a:p>
          <a:p>
            <a:pPr marL="342900" indent="-342900">
              <a:spcAft>
                <a:spcPts val="1800"/>
              </a:spcAft>
              <a:buFont typeface="Arial" panose="020B0604020202020204" pitchFamily="34" charset="0"/>
              <a:buChar char="•"/>
            </a:pPr>
            <a:r>
              <a:rPr lang="en-GB"/>
              <a:t>To improve overall CTR</a:t>
            </a:r>
          </a:p>
          <a:p>
            <a:pPr marL="342900" indent="-342900">
              <a:spcAft>
                <a:spcPts val="1800"/>
              </a:spcAft>
              <a:buFont typeface="Arial" panose="020B0604020202020204" pitchFamily="34" charset="0"/>
              <a:buChar char="•"/>
            </a:pPr>
            <a:r>
              <a:rPr lang="en-GB"/>
              <a:t>To improve overall conversions – calls converts X10 better than clicks</a:t>
            </a:r>
          </a:p>
          <a:p>
            <a:pPr marL="342900" marR="0" indent="-34290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lang="en-GB"/>
              <a:t>Better reporting on searcher intent - </a:t>
            </a:r>
            <a:r>
              <a:rPr lang="en-GB">
                <a:solidFill>
                  <a:schemeClr val="tx1"/>
                </a:solidFill>
              </a:rPr>
              <a:t>Advertisers can track call duration and missed calls</a:t>
            </a:r>
          </a:p>
        </p:txBody>
      </p:sp>
      <p:sp>
        <p:nvSpPr>
          <p:cNvPr id="4" name="Slide Number Placeholder 3"/>
          <p:cNvSpPr>
            <a:spLocks noGrp="1"/>
          </p:cNvSpPr>
          <p:nvPr>
            <p:ph type="sldNum" sz="quarter" idx="10"/>
          </p:nvPr>
        </p:nvSpPr>
        <p:spPr/>
        <p:txBody>
          <a:bodyPr/>
          <a:lstStyle/>
          <a:p>
            <a:fld id="{4F68FBB4-EF24-4026-AF3A-EB990636F4E5}" type="slidenum">
              <a:rPr lang="en-US" smtClean="0"/>
              <a:pPr/>
              <a:t>9</a:t>
            </a:fld>
            <a:endParaRPr lang="en-US"/>
          </a:p>
        </p:txBody>
      </p:sp>
    </p:spTree>
    <p:extLst>
      <p:ext uri="{BB962C8B-B14F-4D97-AF65-F5344CB8AC3E}">
        <p14:creationId xmlns:p14="http://schemas.microsoft.com/office/powerpoint/2010/main" val="6347258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0.png"/><Relationship Id="rId2" Type="http://schemas.openxmlformats.org/officeDocument/2006/relationships/slideMaster" Target="../slideMasters/slideMaster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32.png"/><Relationship Id="rId4"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Master" Target="../slideMasters/slideMaster3.xml"/><Relationship Id="rId1" Type="http://schemas.openxmlformats.org/officeDocument/2006/relationships/vmlDrawing" Target="../drawings/vmlDrawing3.vml"/><Relationship Id="rId5" Type="http://schemas.openxmlformats.org/officeDocument/2006/relationships/image" Target="../media/image30.png"/><Relationship Id="rId4" Type="http://schemas.openxmlformats.org/officeDocument/2006/relationships/oleObject" Target="../embeddings/oleObject3.bin"/></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Master" Target="../slideMasters/slideMaster4.xml"/><Relationship Id="rId1" Type="http://schemas.openxmlformats.org/officeDocument/2006/relationships/vmlDrawing" Target="../drawings/vmlDrawing5.vml"/><Relationship Id="rId5" Type="http://schemas.openxmlformats.org/officeDocument/2006/relationships/image" Target="../media/image30.png"/><Relationship Id="rId4" Type="http://schemas.openxmlformats.org/officeDocument/2006/relationships/oleObject" Target="../embeddings/oleObject5.bin"/></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light background">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905767"/>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7689221" cy="4846320"/>
          </a:xfrm>
          <a:prstGeom prst="rect">
            <a:avLst/>
          </a:prstGeom>
        </p:spPr>
      </p:pic>
      <p:sp>
        <p:nvSpPr>
          <p:cNvPr id="4" name="TextBox 3"/>
          <p:cNvSpPr txBox="1"/>
          <p:nvPr userDrawn="1"/>
        </p:nvSpPr>
        <p:spPr>
          <a:xfrm>
            <a:off x="2286000" y="6511289"/>
            <a:ext cx="1173198" cy="153888"/>
          </a:xfrm>
          <a:prstGeom prst="rect">
            <a:avLst/>
          </a:prstGeom>
          <a:noFill/>
        </p:spPr>
        <p:txBody>
          <a:bodyPr wrap="none" lIns="0" tIns="0" rIns="0" bIns="0" rtlCol="0">
            <a:spAutoFit/>
          </a:bodyPr>
          <a:lstStyle/>
          <a:p>
            <a:pPr defTabSz="914363"/>
            <a:r>
              <a:rPr lang="en-US" sz="1000">
                <a:solidFill>
                  <a:srgbClr val="505050"/>
                </a:solidFill>
                <a:latin typeface="Segoe UI Light"/>
              </a:rPr>
              <a:t>Microsoft Confidential</a:t>
            </a:r>
          </a:p>
        </p:txBody>
      </p:sp>
      <p:pic>
        <p:nvPicPr>
          <p:cNvPr id="5"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66814" y="6422697"/>
            <a:ext cx="758773" cy="291368"/>
          </a:xfrm>
          <a:prstGeom prst="rect">
            <a:avLst/>
          </a:prstGeom>
        </p:spPr>
      </p:pic>
      <p:sp>
        <p:nvSpPr>
          <p:cNvPr id="6" name="Text Placeholder 16"/>
          <p:cNvSpPr>
            <a:spLocks noGrp="1"/>
          </p:cNvSpPr>
          <p:nvPr>
            <p:ph type="body" sz="quarter" idx="10" hasCustomPrompt="1"/>
          </p:nvPr>
        </p:nvSpPr>
        <p:spPr>
          <a:xfrm>
            <a:off x="758952" y="758952"/>
            <a:ext cx="7953124" cy="660774"/>
          </a:xfrm>
        </p:spPr>
        <p:txBody>
          <a:bodyPr>
            <a:noAutofit/>
          </a:bodyPr>
          <a:lstStyle>
            <a:lvl1pPr marL="0" indent="0">
              <a:buNone/>
              <a:defRPr lang="en-US" sz="4000" kern="1200" dirty="0">
                <a:solidFill>
                  <a:srgbClr val="535353"/>
                </a:solidFill>
                <a:latin typeface="Segoe UI"/>
                <a:ea typeface="+mn-ea"/>
                <a:cs typeface="+mn-cs"/>
              </a:defRPr>
            </a:lvl1pPr>
          </a:lstStyle>
          <a:p>
            <a:pPr lvl="0"/>
            <a:r>
              <a:rPr lang="en-US"/>
              <a:t>Click to add Title</a:t>
            </a:r>
          </a:p>
        </p:txBody>
      </p:sp>
      <p:sp>
        <p:nvSpPr>
          <p:cNvPr id="7" name="Text Placeholder 16"/>
          <p:cNvSpPr>
            <a:spLocks noGrp="1"/>
          </p:cNvSpPr>
          <p:nvPr>
            <p:ph type="body" sz="quarter" idx="11" hasCustomPrompt="1"/>
          </p:nvPr>
        </p:nvSpPr>
        <p:spPr>
          <a:xfrm>
            <a:off x="758952" y="1554480"/>
            <a:ext cx="7953124" cy="545253"/>
          </a:xfrm>
        </p:spPr>
        <p:txBody>
          <a:bodyPr>
            <a:noAutofit/>
          </a:bodyPr>
          <a:lstStyle>
            <a:lvl1pPr marL="0" indent="0">
              <a:buNone/>
              <a:defRPr lang="en-US" sz="2800" kern="1200" dirty="0">
                <a:solidFill>
                  <a:srgbClr val="535353"/>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Click to add subtitle</a:t>
            </a:r>
          </a:p>
        </p:txBody>
      </p:sp>
    </p:spTree>
    <p:extLst>
      <p:ext uri="{BB962C8B-B14F-4D97-AF65-F5344CB8AC3E}">
        <p14:creationId xmlns:p14="http://schemas.microsoft.com/office/powerpoint/2010/main" val="17242547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ontent3">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89" y="0"/>
            <a:ext cx="12185222" cy="10744200"/>
          </a:xfrm>
          <a:prstGeom prst="rect">
            <a:avLst/>
          </a:prstGeom>
        </p:spPr>
      </p:pic>
      <p:sp>
        <p:nvSpPr>
          <p:cNvPr id="7" name="TextBox 6"/>
          <p:cNvSpPr txBox="1"/>
          <p:nvPr userDrawn="1"/>
        </p:nvSpPr>
        <p:spPr>
          <a:xfrm>
            <a:off x="2286000" y="6511289"/>
            <a:ext cx="1173198" cy="153888"/>
          </a:xfrm>
          <a:prstGeom prst="rect">
            <a:avLst/>
          </a:prstGeom>
          <a:noFill/>
        </p:spPr>
        <p:txBody>
          <a:bodyPr wrap="none" lIns="0" tIns="0" rIns="0" bIns="0" rtlCol="0">
            <a:noAutofit/>
          </a:bodyPr>
          <a:lstStyle/>
          <a:p>
            <a:pPr defTabSz="914363"/>
            <a:r>
              <a:rPr lang="en-US" sz="1000">
                <a:solidFill>
                  <a:srgbClr val="505050"/>
                </a:solidFill>
                <a:latin typeface="Segoe UI Light"/>
              </a:rPr>
              <a:t>Microsoft Confidential</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6814" y="6422697"/>
            <a:ext cx="758773" cy="291368"/>
          </a:xfrm>
          <a:prstGeom prst="rect">
            <a:avLst/>
          </a:prstGeom>
        </p:spPr>
      </p:pic>
      <p:sp>
        <p:nvSpPr>
          <p:cNvPr id="13" name="Text Placeholder 2"/>
          <p:cNvSpPr>
            <a:spLocks noGrp="1"/>
          </p:cNvSpPr>
          <p:nvPr>
            <p:ph type="body" sz="quarter" idx="10"/>
          </p:nvPr>
        </p:nvSpPr>
        <p:spPr>
          <a:xfrm>
            <a:off x="761999" y="2417763"/>
            <a:ext cx="9139239" cy="3489325"/>
          </a:xfrm>
        </p:spPr>
        <p:txBody>
          <a:bodyPr>
            <a:noAutofit/>
          </a:bodyPr>
          <a:lstStyle>
            <a:lvl1pPr>
              <a:defRPr sz="2000">
                <a:latin typeface="Segoe UI Light" panose="020B0502040204020203" pitchFamily="34" charset="0"/>
                <a:cs typeface="Segoe UI Light" panose="020B0502040204020203" pitchFamily="34" charset="0"/>
              </a:defRPr>
            </a:lvl1pPr>
            <a:lvl2pPr>
              <a:defRPr sz="1800">
                <a:latin typeface="Segoe UI Light" panose="020B0502040204020203" pitchFamily="34" charset="0"/>
                <a:cs typeface="Segoe UI Light" panose="020B0502040204020203" pitchFamily="34" charset="0"/>
              </a:defRPr>
            </a:lvl2pPr>
            <a:lvl3pPr>
              <a:defRPr sz="1800">
                <a:latin typeface="Segoe UI Light" panose="020B0502040204020203" pitchFamily="34" charset="0"/>
                <a:cs typeface="Segoe UI Light" panose="020B0502040204020203" pitchFamily="34" charset="0"/>
              </a:defRPr>
            </a:lvl3pPr>
            <a:lvl4pPr>
              <a:defRPr sz="1800">
                <a:latin typeface="Segoe UI Light" panose="020B0502040204020203" pitchFamily="34" charset="0"/>
                <a:cs typeface="Segoe UI Light" panose="020B0502040204020203" pitchFamily="34" charset="0"/>
              </a:defRPr>
            </a:lvl4pPr>
            <a:lvl5pPr>
              <a:defRPr sz="180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4"/>
          <p:cNvSpPr>
            <a:spLocks noGrp="1"/>
          </p:cNvSpPr>
          <p:nvPr>
            <p:ph type="body" sz="quarter" idx="11" hasCustomPrompt="1"/>
          </p:nvPr>
        </p:nvSpPr>
        <p:spPr>
          <a:xfrm>
            <a:off x="762000" y="1358900"/>
            <a:ext cx="8418513" cy="650875"/>
          </a:xfrm>
        </p:spPr>
        <p:txBody>
          <a:bodyPr>
            <a:noAutofit/>
          </a:bodyPr>
          <a:lstStyle>
            <a:lvl1pPr marL="0" indent="0">
              <a:buNone/>
              <a:defRPr sz="2000"/>
            </a:lvl1pPr>
          </a:lstStyle>
          <a:p>
            <a:pPr lvl="0"/>
            <a:r>
              <a:rPr lang="en-US"/>
              <a:t>Click to edit subtitle</a:t>
            </a:r>
          </a:p>
        </p:txBody>
      </p:sp>
      <p:sp>
        <p:nvSpPr>
          <p:cNvPr id="15" name="Text Placeholder 16"/>
          <p:cNvSpPr>
            <a:spLocks noGrp="1"/>
          </p:cNvSpPr>
          <p:nvPr>
            <p:ph type="body" sz="quarter" idx="12" hasCustomPrompt="1"/>
          </p:nvPr>
        </p:nvSpPr>
        <p:spPr>
          <a:xfrm>
            <a:off x="761999" y="758952"/>
            <a:ext cx="8457305" cy="458632"/>
          </a:xfrm>
        </p:spPr>
        <p:txBody>
          <a:bodyPr>
            <a:noAutofit/>
          </a:bodyPr>
          <a:lstStyle>
            <a:lvl1pPr marL="0" indent="0">
              <a:buNone/>
              <a:defRPr lang="en-US" sz="2800" kern="1200" dirty="0">
                <a:solidFill>
                  <a:srgbClr val="505050"/>
                </a:solidFill>
                <a:latin typeface="Segoe UI"/>
                <a:ea typeface="+mn-ea"/>
                <a:cs typeface="+mn-cs"/>
              </a:defRPr>
            </a:lvl1pPr>
          </a:lstStyle>
          <a:p>
            <a:pPr lvl="0"/>
            <a:r>
              <a:rPr lang="en-US"/>
              <a:t>Click to add title</a:t>
            </a:r>
          </a:p>
        </p:txBody>
      </p:sp>
    </p:spTree>
    <p:extLst>
      <p:ext uri="{BB962C8B-B14F-4D97-AF65-F5344CB8AC3E}">
        <p14:creationId xmlns:p14="http://schemas.microsoft.com/office/powerpoint/2010/main" val="325719795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ontent4">
    <p:bg>
      <p:bgPr>
        <a:solidFill>
          <a:schemeClr val="accent5"/>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3075920" cy="7355205"/>
          </a:xfrm>
          <a:prstGeom prst="rect">
            <a:avLst/>
          </a:prstGeom>
        </p:spPr>
      </p:pic>
      <p:sp>
        <p:nvSpPr>
          <p:cNvPr id="7" name="TextBox 6"/>
          <p:cNvSpPr txBox="1"/>
          <p:nvPr userDrawn="1"/>
        </p:nvSpPr>
        <p:spPr>
          <a:xfrm>
            <a:off x="2286000" y="6511289"/>
            <a:ext cx="1173198" cy="153888"/>
          </a:xfrm>
          <a:prstGeom prst="rect">
            <a:avLst/>
          </a:prstGeom>
          <a:noFill/>
        </p:spPr>
        <p:txBody>
          <a:bodyPr wrap="none" lIns="0" tIns="0" rIns="0" bIns="0" rtlCol="0">
            <a:noAutofit/>
          </a:bodyPr>
          <a:lstStyle/>
          <a:p>
            <a:pPr defTabSz="914363"/>
            <a:r>
              <a:rPr lang="en-US" sz="1000">
                <a:solidFill>
                  <a:srgbClr val="505050"/>
                </a:solidFill>
                <a:latin typeface="Segoe UI Light"/>
              </a:rPr>
              <a:t>Microsoft Confidential</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6814" y="6422697"/>
            <a:ext cx="758773" cy="291368"/>
          </a:xfrm>
          <a:prstGeom prst="rect">
            <a:avLst/>
          </a:prstGeom>
        </p:spPr>
      </p:pic>
      <p:sp>
        <p:nvSpPr>
          <p:cNvPr id="3" name="Text Placeholder 2"/>
          <p:cNvSpPr>
            <a:spLocks noGrp="1"/>
          </p:cNvSpPr>
          <p:nvPr>
            <p:ph type="body" sz="quarter" idx="10"/>
          </p:nvPr>
        </p:nvSpPr>
        <p:spPr>
          <a:xfrm>
            <a:off x="761999" y="2417763"/>
            <a:ext cx="9139239" cy="3489325"/>
          </a:xfrm>
        </p:spPr>
        <p:txBody>
          <a:bodyPr>
            <a:noAutofit/>
          </a:bodyPr>
          <a:lstStyle>
            <a:lvl1pPr>
              <a:defRPr sz="2000">
                <a:latin typeface="Segoe UI Light" panose="020B0502040204020203" pitchFamily="34" charset="0"/>
                <a:cs typeface="Segoe UI Light" panose="020B0502040204020203" pitchFamily="34" charset="0"/>
              </a:defRPr>
            </a:lvl1pPr>
            <a:lvl2pPr>
              <a:defRPr sz="1800">
                <a:latin typeface="Segoe UI Light" panose="020B0502040204020203" pitchFamily="34" charset="0"/>
                <a:cs typeface="Segoe UI Light" panose="020B0502040204020203" pitchFamily="34" charset="0"/>
              </a:defRPr>
            </a:lvl2pPr>
            <a:lvl3pPr>
              <a:defRPr sz="1800">
                <a:latin typeface="Segoe UI Light" panose="020B0502040204020203" pitchFamily="34" charset="0"/>
                <a:cs typeface="Segoe UI Light" panose="020B0502040204020203" pitchFamily="34" charset="0"/>
              </a:defRPr>
            </a:lvl3pPr>
            <a:lvl4pPr>
              <a:defRPr sz="1800">
                <a:latin typeface="Segoe UI Light" panose="020B0502040204020203" pitchFamily="34" charset="0"/>
                <a:cs typeface="Segoe UI Light" panose="020B0502040204020203" pitchFamily="34" charset="0"/>
              </a:defRPr>
            </a:lvl4pPr>
            <a:lvl5pPr>
              <a:defRPr sz="180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1" hasCustomPrompt="1"/>
          </p:nvPr>
        </p:nvSpPr>
        <p:spPr>
          <a:xfrm>
            <a:off x="762000" y="1358900"/>
            <a:ext cx="8418513" cy="650875"/>
          </a:xfrm>
        </p:spPr>
        <p:txBody>
          <a:bodyPr>
            <a:noAutofit/>
          </a:bodyPr>
          <a:lstStyle>
            <a:lvl1pPr marL="0" indent="0">
              <a:buNone/>
              <a:defRPr sz="2000"/>
            </a:lvl1pPr>
          </a:lstStyle>
          <a:p>
            <a:pPr lvl="0"/>
            <a:r>
              <a:rPr lang="en-US"/>
              <a:t>Click to edit subtitle</a:t>
            </a:r>
          </a:p>
        </p:txBody>
      </p:sp>
      <p:sp>
        <p:nvSpPr>
          <p:cNvPr id="14" name="Text Placeholder 16"/>
          <p:cNvSpPr>
            <a:spLocks noGrp="1"/>
          </p:cNvSpPr>
          <p:nvPr>
            <p:ph type="body" sz="quarter" idx="12" hasCustomPrompt="1"/>
          </p:nvPr>
        </p:nvSpPr>
        <p:spPr>
          <a:xfrm>
            <a:off x="761999" y="758952"/>
            <a:ext cx="8457305" cy="458632"/>
          </a:xfrm>
        </p:spPr>
        <p:txBody>
          <a:bodyPr>
            <a:noAutofit/>
          </a:bodyPr>
          <a:lstStyle>
            <a:lvl1pPr marL="0" indent="0">
              <a:buNone/>
              <a:defRPr lang="en-US" sz="2800" kern="1200" dirty="0">
                <a:solidFill>
                  <a:srgbClr val="505050"/>
                </a:solidFill>
                <a:latin typeface="Segoe UI"/>
                <a:ea typeface="+mn-ea"/>
                <a:cs typeface="+mn-cs"/>
              </a:defRPr>
            </a:lvl1pPr>
          </a:lstStyle>
          <a:p>
            <a:pPr lvl="0"/>
            <a:r>
              <a:rPr lang="en-US"/>
              <a:t>Click to add title</a:t>
            </a:r>
          </a:p>
        </p:txBody>
      </p:sp>
    </p:spTree>
    <p:extLst>
      <p:ext uri="{BB962C8B-B14F-4D97-AF65-F5344CB8AC3E}">
        <p14:creationId xmlns:p14="http://schemas.microsoft.com/office/powerpoint/2010/main" val="198790127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5">
    <p:bg>
      <p:bgPr>
        <a:solidFill>
          <a:schemeClr val="accent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89" y="0"/>
            <a:ext cx="12185222" cy="6858000"/>
          </a:xfrm>
          <a:prstGeom prst="rect">
            <a:avLst/>
          </a:prstGeom>
        </p:spPr>
      </p:pic>
      <p:sp>
        <p:nvSpPr>
          <p:cNvPr id="14" name="TextBox 13"/>
          <p:cNvSpPr txBox="1"/>
          <p:nvPr userDrawn="1"/>
        </p:nvSpPr>
        <p:spPr>
          <a:xfrm>
            <a:off x="2286000" y="6511289"/>
            <a:ext cx="1173198" cy="153888"/>
          </a:xfrm>
          <a:prstGeom prst="rect">
            <a:avLst/>
          </a:prstGeom>
          <a:noFill/>
        </p:spPr>
        <p:txBody>
          <a:bodyPr wrap="none" lIns="0" tIns="0" rIns="0" bIns="0" rtlCol="0">
            <a:spAutoFit/>
          </a:bodyPr>
          <a:lstStyle/>
          <a:p>
            <a:pPr defTabSz="914363"/>
            <a:r>
              <a:rPr lang="en-US" sz="1000">
                <a:solidFill>
                  <a:srgbClr val="FFFFFF"/>
                </a:solidFill>
                <a:latin typeface="Segoe UI Light"/>
              </a:rPr>
              <a:t>Microsoft Confidential</a:t>
            </a: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6815" y="6422697"/>
            <a:ext cx="758770" cy="291368"/>
          </a:xfrm>
          <a:prstGeom prst="rect">
            <a:avLst/>
          </a:prstGeom>
        </p:spPr>
      </p:pic>
      <p:sp>
        <p:nvSpPr>
          <p:cNvPr id="9" name="Text Placeholder 2"/>
          <p:cNvSpPr>
            <a:spLocks noGrp="1"/>
          </p:cNvSpPr>
          <p:nvPr>
            <p:ph type="body" sz="quarter" idx="10"/>
          </p:nvPr>
        </p:nvSpPr>
        <p:spPr>
          <a:xfrm>
            <a:off x="761999" y="2417763"/>
            <a:ext cx="9139239" cy="3489325"/>
          </a:xfrm>
        </p:spPr>
        <p:txBody>
          <a:bodyPr>
            <a:normAutofit/>
          </a:bodyPr>
          <a:lstStyle>
            <a:lvl1pPr>
              <a:defRPr sz="2000">
                <a:solidFill>
                  <a:schemeClr val="bg1"/>
                </a:solidFill>
                <a:latin typeface="Segoe UI Light" panose="020B0502040204020203" pitchFamily="34" charset="0"/>
                <a:cs typeface="Segoe UI Light" panose="020B0502040204020203" pitchFamily="34" charset="0"/>
              </a:defRPr>
            </a:lvl1pPr>
            <a:lvl2pPr>
              <a:defRPr sz="1800">
                <a:solidFill>
                  <a:schemeClr val="bg1"/>
                </a:solidFill>
                <a:latin typeface="Segoe UI Light" panose="020B0502040204020203" pitchFamily="34" charset="0"/>
                <a:cs typeface="Segoe UI Light" panose="020B0502040204020203" pitchFamily="34" charset="0"/>
              </a:defRPr>
            </a:lvl2pPr>
            <a:lvl3pPr>
              <a:defRPr sz="1800">
                <a:solidFill>
                  <a:schemeClr val="bg1"/>
                </a:solidFill>
                <a:latin typeface="Segoe UI Light" panose="020B0502040204020203" pitchFamily="34" charset="0"/>
                <a:cs typeface="Segoe UI Light" panose="020B0502040204020203" pitchFamily="34" charset="0"/>
              </a:defRPr>
            </a:lvl3pPr>
            <a:lvl4pPr>
              <a:defRPr sz="1800">
                <a:solidFill>
                  <a:schemeClr val="bg1"/>
                </a:solidFill>
                <a:latin typeface="Segoe UI Light" panose="020B0502040204020203" pitchFamily="34" charset="0"/>
                <a:cs typeface="Segoe UI Light" panose="020B0502040204020203" pitchFamily="34" charset="0"/>
              </a:defRPr>
            </a:lvl4pPr>
            <a:lvl5pPr>
              <a:defRPr sz="1800">
                <a:solidFill>
                  <a:schemeClr val="bg1"/>
                </a:solidFill>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4"/>
          <p:cNvSpPr>
            <a:spLocks noGrp="1"/>
          </p:cNvSpPr>
          <p:nvPr>
            <p:ph type="body" sz="quarter" idx="11" hasCustomPrompt="1"/>
          </p:nvPr>
        </p:nvSpPr>
        <p:spPr>
          <a:xfrm>
            <a:off x="762000" y="1358900"/>
            <a:ext cx="8418513" cy="650875"/>
          </a:xfrm>
        </p:spPr>
        <p:txBody>
          <a:bodyPr>
            <a:normAutofit/>
          </a:bodyPr>
          <a:lstStyle>
            <a:lvl1pPr marL="0" indent="0">
              <a:buNone/>
              <a:defRPr sz="2000">
                <a:solidFill>
                  <a:schemeClr val="bg1"/>
                </a:solidFill>
              </a:defRPr>
            </a:lvl1pPr>
          </a:lstStyle>
          <a:p>
            <a:pPr lvl="0"/>
            <a:r>
              <a:rPr lang="en-US"/>
              <a:t>Click to edit subtitle</a:t>
            </a:r>
          </a:p>
        </p:txBody>
      </p:sp>
      <p:sp>
        <p:nvSpPr>
          <p:cNvPr id="16" name="Text Placeholder 16"/>
          <p:cNvSpPr>
            <a:spLocks noGrp="1"/>
          </p:cNvSpPr>
          <p:nvPr>
            <p:ph type="body" sz="quarter" idx="12" hasCustomPrompt="1"/>
          </p:nvPr>
        </p:nvSpPr>
        <p:spPr>
          <a:xfrm>
            <a:off x="761999" y="758952"/>
            <a:ext cx="8457305" cy="458632"/>
          </a:xfrm>
        </p:spPr>
        <p:txBody>
          <a:bodyPr>
            <a:normAutofit/>
          </a:bodyPr>
          <a:lstStyle>
            <a:lvl1pPr marL="0" indent="0">
              <a:buNone/>
              <a:defRPr lang="en-US" sz="2800" kern="1200" dirty="0">
                <a:solidFill>
                  <a:schemeClr val="bg1"/>
                </a:solidFill>
                <a:latin typeface="Segoe UI"/>
                <a:ea typeface="+mn-ea"/>
                <a:cs typeface="+mn-cs"/>
              </a:defRPr>
            </a:lvl1pPr>
          </a:lstStyle>
          <a:p>
            <a:pPr lvl="0"/>
            <a:r>
              <a:rPr lang="en-US"/>
              <a:t>Click to add title</a:t>
            </a:r>
          </a:p>
        </p:txBody>
      </p:sp>
    </p:spTree>
    <p:extLst>
      <p:ext uri="{BB962C8B-B14F-4D97-AF65-F5344CB8AC3E}">
        <p14:creationId xmlns:p14="http://schemas.microsoft.com/office/powerpoint/2010/main" val="380196419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6">
    <p:spTree>
      <p:nvGrpSpPr>
        <p:cNvPr id="1" name=""/>
        <p:cNvGrpSpPr/>
        <p:nvPr/>
      </p:nvGrpSpPr>
      <p:grpSpPr>
        <a:xfrm>
          <a:off x="0" y="0"/>
          <a:ext cx="0" cy="0"/>
          <a:chOff x="0" y="0"/>
          <a:chExt cx="0" cy="0"/>
        </a:xfrm>
      </p:grpSpPr>
      <p:sp>
        <p:nvSpPr>
          <p:cNvPr id="7" name="TextBox 6"/>
          <p:cNvSpPr txBox="1"/>
          <p:nvPr userDrawn="1"/>
        </p:nvSpPr>
        <p:spPr>
          <a:xfrm>
            <a:off x="2286000" y="6511289"/>
            <a:ext cx="1173198" cy="153888"/>
          </a:xfrm>
          <a:prstGeom prst="rect">
            <a:avLst/>
          </a:prstGeom>
          <a:noFill/>
        </p:spPr>
        <p:txBody>
          <a:bodyPr wrap="none" lIns="0" tIns="0" rIns="0" bIns="0" rtlCol="0">
            <a:noAutofit/>
          </a:bodyPr>
          <a:lstStyle/>
          <a:p>
            <a:pPr defTabSz="914363"/>
            <a:r>
              <a:rPr lang="en-US" sz="1000">
                <a:solidFill>
                  <a:srgbClr val="505050"/>
                </a:solidFill>
                <a:latin typeface="Segoe UI Light"/>
              </a:rPr>
              <a:t>Microsoft Confidential</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814" y="6422697"/>
            <a:ext cx="758773" cy="291368"/>
          </a:xfrm>
          <a:prstGeom prst="rect">
            <a:avLst/>
          </a:prstGeom>
        </p:spPr>
      </p:pic>
      <p:sp>
        <p:nvSpPr>
          <p:cNvPr id="15" name="Text Placeholder 4"/>
          <p:cNvSpPr>
            <a:spLocks noGrp="1"/>
          </p:cNvSpPr>
          <p:nvPr>
            <p:ph type="body" sz="quarter" idx="11" hasCustomPrompt="1"/>
          </p:nvPr>
        </p:nvSpPr>
        <p:spPr>
          <a:xfrm>
            <a:off x="1700462" y="1358900"/>
            <a:ext cx="9098825" cy="650875"/>
          </a:xfrm>
        </p:spPr>
        <p:txBody>
          <a:bodyPr>
            <a:noAutofit/>
          </a:bodyPr>
          <a:lstStyle>
            <a:lvl1pPr marL="0" indent="0">
              <a:buNone/>
              <a:defRPr sz="2000"/>
            </a:lvl1pPr>
          </a:lstStyle>
          <a:p>
            <a:pPr lvl="0"/>
            <a:r>
              <a:rPr lang="en-US"/>
              <a:t>Click to edit subtitle</a:t>
            </a:r>
          </a:p>
        </p:txBody>
      </p:sp>
      <p:sp>
        <p:nvSpPr>
          <p:cNvPr id="16" name="Text Placeholder 16"/>
          <p:cNvSpPr>
            <a:spLocks noGrp="1"/>
          </p:cNvSpPr>
          <p:nvPr>
            <p:ph type="body" sz="quarter" idx="12" hasCustomPrompt="1"/>
          </p:nvPr>
        </p:nvSpPr>
        <p:spPr>
          <a:xfrm>
            <a:off x="761999" y="758952"/>
            <a:ext cx="10037289" cy="458632"/>
          </a:xfrm>
        </p:spPr>
        <p:txBody>
          <a:bodyPr>
            <a:noAutofit/>
          </a:bodyPr>
          <a:lstStyle>
            <a:lvl1pPr marL="0" indent="0">
              <a:buNone/>
              <a:defRPr lang="en-US" sz="2800" kern="1200" dirty="0">
                <a:solidFill>
                  <a:srgbClr val="505050"/>
                </a:solidFill>
                <a:latin typeface="Segoe UI"/>
                <a:ea typeface="+mn-ea"/>
                <a:cs typeface="+mn-cs"/>
              </a:defRPr>
            </a:lvl1pPr>
          </a:lstStyle>
          <a:p>
            <a:pPr lvl="0"/>
            <a:r>
              <a:rPr lang="en-US"/>
              <a:t>Click to add title</a:t>
            </a:r>
          </a:p>
        </p:txBody>
      </p:sp>
    </p:spTree>
    <p:extLst>
      <p:ext uri="{BB962C8B-B14F-4D97-AF65-F5344CB8AC3E}">
        <p14:creationId xmlns:p14="http://schemas.microsoft.com/office/powerpoint/2010/main" val="85338016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7">
    <p:spTree>
      <p:nvGrpSpPr>
        <p:cNvPr id="1" name=""/>
        <p:cNvGrpSpPr/>
        <p:nvPr/>
      </p:nvGrpSpPr>
      <p:grpSpPr>
        <a:xfrm>
          <a:off x="0" y="0"/>
          <a:ext cx="0" cy="0"/>
          <a:chOff x="0" y="0"/>
          <a:chExt cx="0" cy="0"/>
        </a:xfrm>
      </p:grpSpPr>
      <p:sp>
        <p:nvSpPr>
          <p:cNvPr id="7" name="TextBox 6"/>
          <p:cNvSpPr txBox="1"/>
          <p:nvPr userDrawn="1"/>
        </p:nvSpPr>
        <p:spPr>
          <a:xfrm>
            <a:off x="2286000" y="6511289"/>
            <a:ext cx="1173198" cy="153888"/>
          </a:xfrm>
          <a:prstGeom prst="rect">
            <a:avLst/>
          </a:prstGeom>
          <a:noFill/>
        </p:spPr>
        <p:txBody>
          <a:bodyPr wrap="none" lIns="0" tIns="0" rIns="0" bIns="0" rtlCol="0">
            <a:noAutofit/>
          </a:bodyPr>
          <a:lstStyle/>
          <a:p>
            <a:pPr defTabSz="914363"/>
            <a:r>
              <a:rPr lang="en-US" sz="1000">
                <a:solidFill>
                  <a:srgbClr val="505050"/>
                </a:solidFill>
                <a:latin typeface="Segoe UI Light"/>
              </a:rPr>
              <a:t>Microsoft Confidential</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814" y="6422697"/>
            <a:ext cx="758773" cy="291368"/>
          </a:xfrm>
          <a:prstGeom prst="rect">
            <a:avLst/>
          </a:prstGeom>
        </p:spPr>
      </p:pic>
      <p:sp>
        <p:nvSpPr>
          <p:cNvPr id="14" name="Text Placeholder 2"/>
          <p:cNvSpPr>
            <a:spLocks noGrp="1"/>
          </p:cNvSpPr>
          <p:nvPr>
            <p:ph type="body" sz="quarter" idx="10"/>
          </p:nvPr>
        </p:nvSpPr>
        <p:spPr>
          <a:xfrm>
            <a:off x="761999" y="2417763"/>
            <a:ext cx="10896601" cy="3489325"/>
          </a:xfrm>
        </p:spPr>
        <p:txBody>
          <a:bodyPr>
            <a:noAutofit/>
          </a:bodyPr>
          <a:lstStyle>
            <a:lvl1pPr>
              <a:defRPr sz="2000">
                <a:latin typeface="Segoe UI Light" panose="020B0502040204020203" pitchFamily="34" charset="0"/>
                <a:cs typeface="Segoe UI Light" panose="020B0502040204020203" pitchFamily="34" charset="0"/>
              </a:defRPr>
            </a:lvl1pPr>
            <a:lvl2pPr>
              <a:defRPr sz="1800">
                <a:latin typeface="Segoe UI Light" panose="020B0502040204020203" pitchFamily="34" charset="0"/>
                <a:cs typeface="Segoe UI Light" panose="020B0502040204020203" pitchFamily="34" charset="0"/>
              </a:defRPr>
            </a:lvl2pPr>
            <a:lvl3pPr>
              <a:defRPr sz="1800">
                <a:latin typeface="Segoe UI Light" panose="020B0502040204020203" pitchFamily="34" charset="0"/>
                <a:cs typeface="Segoe UI Light" panose="020B0502040204020203" pitchFamily="34" charset="0"/>
              </a:defRPr>
            </a:lvl3pPr>
            <a:lvl4pPr>
              <a:defRPr sz="1800">
                <a:latin typeface="Segoe UI Light" panose="020B0502040204020203" pitchFamily="34" charset="0"/>
                <a:cs typeface="Segoe UI Light" panose="020B0502040204020203" pitchFamily="34" charset="0"/>
              </a:defRPr>
            </a:lvl4pPr>
            <a:lvl5pPr>
              <a:defRPr sz="180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4"/>
          <p:cNvSpPr>
            <a:spLocks noGrp="1"/>
          </p:cNvSpPr>
          <p:nvPr>
            <p:ph type="body" sz="quarter" idx="11" hasCustomPrompt="1"/>
          </p:nvPr>
        </p:nvSpPr>
        <p:spPr>
          <a:xfrm>
            <a:off x="762000" y="1358900"/>
            <a:ext cx="10037288" cy="650875"/>
          </a:xfrm>
        </p:spPr>
        <p:txBody>
          <a:bodyPr>
            <a:noAutofit/>
          </a:bodyPr>
          <a:lstStyle>
            <a:lvl1pPr marL="0" indent="0">
              <a:buNone/>
              <a:defRPr sz="2000"/>
            </a:lvl1pPr>
          </a:lstStyle>
          <a:p>
            <a:pPr lvl="0"/>
            <a:r>
              <a:rPr lang="en-US"/>
              <a:t>Click to edit subtitle</a:t>
            </a:r>
          </a:p>
        </p:txBody>
      </p:sp>
      <p:sp>
        <p:nvSpPr>
          <p:cNvPr id="16" name="Text Placeholder 16"/>
          <p:cNvSpPr>
            <a:spLocks noGrp="1"/>
          </p:cNvSpPr>
          <p:nvPr>
            <p:ph type="body" sz="quarter" idx="12" hasCustomPrompt="1"/>
          </p:nvPr>
        </p:nvSpPr>
        <p:spPr>
          <a:xfrm>
            <a:off x="761999" y="758952"/>
            <a:ext cx="10037289" cy="458632"/>
          </a:xfrm>
        </p:spPr>
        <p:txBody>
          <a:bodyPr>
            <a:noAutofit/>
          </a:bodyPr>
          <a:lstStyle>
            <a:lvl1pPr marL="0" indent="0">
              <a:buNone/>
              <a:defRPr lang="en-US" sz="2800" kern="1200" dirty="0">
                <a:solidFill>
                  <a:srgbClr val="505050"/>
                </a:solidFill>
                <a:latin typeface="Segoe UI"/>
                <a:ea typeface="+mn-ea"/>
                <a:cs typeface="+mn-cs"/>
              </a:defRPr>
            </a:lvl1pPr>
          </a:lstStyle>
          <a:p>
            <a:pPr lvl="0"/>
            <a:r>
              <a:rPr lang="en-US"/>
              <a:t>Click to add 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89" y="0"/>
            <a:ext cx="12185222" cy="6857999"/>
          </a:xfrm>
          <a:prstGeom prst="rect">
            <a:avLst/>
          </a:prstGeom>
        </p:spPr>
      </p:pic>
    </p:spTree>
    <p:extLst>
      <p:ext uri="{BB962C8B-B14F-4D97-AF65-F5344CB8AC3E}">
        <p14:creationId xmlns:p14="http://schemas.microsoft.com/office/powerpoint/2010/main" val="349964557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8">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p:cNvSpPr txBox="1"/>
          <p:nvPr userDrawn="1"/>
        </p:nvSpPr>
        <p:spPr>
          <a:xfrm>
            <a:off x="2286000" y="6511289"/>
            <a:ext cx="1173198" cy="153888"/>
          </a:xfrm>
          <a:prstGeom prst="rect">
            <a:avLst/>
          </a:prstGeom>
          <a:noFill/>
        </p:spPr>
        <p:txBody>
          <a:bodyPr wrap="none" lIns="0" tIns="0" rIns="0" bIns="0" rtlCol="0">
            <a:noAutofit/>
          </a:bodyPr>
          <a:lstStyle/>
          <a:p>
            <a:pPr defTabSz="914363"/>
            <a:r>
              <a:rPr lang="en-US" sz="1000">
                <a:solidFill>
                  <a:srgbClr val="505050"/>
                </a:solidFill>
                <a:latin typeface="Segoe UI Light"/>
              </a:rPr>
              <a:t>Microsoft Confidential</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6814" y="6422697"/>
            <a:ext cx="758773" cy="291368"/>
          </a:xfrm>
          <a:prstGeom prst="rect">
            <a:avLst/>
          </a:prstGeom>
        </p:spPr>
      </p:pic>
      <p:sp>
        <p:nvSpPr>
          <p:cNvPr id="14" name="Text Placeholder 2"/>
          <p:cNvSpPr>
            <a:spLocks noGrp="1"/>
          </p:cNvSpPr>
          <p:nvPr>
            <p:ph type="body" sz="quarter" idx="10"/>
          </p:nvPr>
        </p:nvSpPr>
        <p:spPr>
          <a:xfrm>
            <a:off x="761999" y="2417763"/>
            <a:ext cx="10896601" cy="3489325"/>
          </a:xfrm>
        </p:spPr>
        <p:txBody>
          <a:bodyPr>
            <a:noAutofit/>
          </a:bodyPr>
          <a:lstStyle>
            <a:lvl1pPr>
              <a:defRPr sz="2000">
                <a:latin typeface="Segoe UI Light" panose="020B0502040204020203" pitchFamily="34" charset="0"/>
                <a:cs typeface="Segoe UI Light" panose="020B0502040204020203" pitchFamily="34" charset="0"/>
              </a:defRPr>
            </a:lvl1pPr>
            <a:lvl2pPr>
              <a:defRPr sz="1800">
                <a:latin typeface="Segoe UI Light" panose="020B0502040204020203" pitchFamily="34" charset="0"/>
                <a:cs typeface="Segoe UI Light" panose="020B0502040204020203" pitchFamily="34" charset="0"/>
              </a:defRPr>
            </a:lvl2pPr>
            <a:lvl3pPr>
              <a:defRPr sz="1800">
                <a:latin typeface="Segoe UI Light" panose="020B0502040204020203" pitchFamily="34" charset="0"/>
                <a:cs typeface="Segoe UI Light" panose="020B0502040204020203" pitchFamily="34" charset="0"/>
              </a:defRPr>
            </a:lvl3pPr>
            <a:lvl4pPr>
              <a:defRPr sz="1800">
                <a:latin typeface="Segoe UI Light" panose="020B0502040204020203" pitchFamily="34" charset="0"/>
                <a:cs typeface="Segoe UI Light" panose="020B0502040204020203" pitchFamily="34" charset="0"/>
              </a:defRPr>
            </a:lvl4pPr>
            <a:lvl5pPr>
              <a:defRPr sz="180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4"/>
          <p:cNvSpPr>
            <a:spLocks noGrp="1"/>
          </p:cNvSpPr>
          <p:nvPr>
            <p:ph type="body" sz="quarter" idx="11" hasCustomPrompt="1"/>
          </p:nvPr>
        </p:nvSpPr>
        <p:spPr>
          <a:xfrm>
            <a:off x="762000" y="1358900"/>
            <a:ext cx="10037288" cy="650875"/>
          </a:xfrm>
        </p:spPr>
        <p:txBody>
          <a:bodyPr>
            <a:noAutofit/>
          </a:bodyPr>
          <a:lstStyle>
            <a:lvl1pPr marL="0" indent="0">
              <a:buNone/>
              <a:defRPr sz="2000"/>
            </a:lvl1pPr>
          </a:lstStyle>
          <a:p>
            <a:pPr lvl="0"/>
            <a:r>
              <a:rPr lang="en-US"/>
              <a:t>Click to edit subtitle</a:t>
            </a:r>
          </a:p>
        </p:txBody>
      </p:sp>
      <p:sp>
        <p:nvSpPr>
          <p:cNvPr id="16" name="Text Placeholder 16"/>
          <p:cNvSpPr>
            <a:spLocks noGrp="1"/>
          </p:cNvSpPr>
          <p:nvPr>
            <p:ph type="body" sz="quarter" idx="12" hasCustomPrompt="1"/>
          </p:nvPr>
        </p:nvSpPr>
        <p:spPr>
          <a:xfrm>
            <a:off x="761999" y="758952"/>
            <a:ext cx="10037289" cy="458632"/>
          </a:xfrm>
        </p:spPr>
        <p:txBody>
          <a:bodyPr>
            <a:noAutofit/>
          </a:bodyPr>
          <a:lstStyle>
            <a:lvl1pPr marL="0" indent="0">
              <a:buNone/>
              <a:defRPr lang="en-US" sz="2800" kern="1200" dirty="0">
                <a:solidFill>
                  <a:srgbClr val="505050"/>
                </a:solidFill>
                <a:latin typeface="Segoe UI"/>
                <a:ea typeface="+mn-ea"/>
                <a:cs typeface="+mn-cs"/>
              </a:defRPr>
            </a:lvl1pPr>
          </a:lstStyle>
          <a:p>
            <a:pPr lvl="0"/>
            <a:r>
              <a:rPr lang="en-US"/>
              <a:t>Click to add title</a:t>
            </a:r>
          </a:p>
        </p:txBody>
      </p:sp>
    </p:spTree>
    <p:extLst>
      <p:ext uri="{BB962C8B-B14F-4D97-AF65-F5344CB8AC3E}">
        <p14:creationId xmlns:p14="http://schemas.microsoft.com/office/powerpoint/2010/main" val="417638441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ntent9">
    <p:bg>
      <p:bgPr>
        <a:solidFill>
          <a:srgbClr val="68217A"/>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extBox 13"/>
          <p:cNvSpPr txBox="1"/>
          <p:nvPr userDrawn="1"/>
        </p:nvSpPr>
        <p:spPr>
          <a:xfrm>
            <a:off x="2286000" y="6511289"/>
            <a:ext cx="1173198" cy="153888"/>
          </a:xfrm>
          <a:prstGeom prst="rect">
            <a:avLst/>
          </a:prstGeom>
          <a:noFill/>
        </p:spPr>
        <p:txBody>
          <a:bodyPr wrap="none" lIns="0" tIns="0" rIns="0" bIns="0" rtlCol="0">
            <a:noAutofit/>
          </a:bodyPr>
          <a:lstStyle/>
          <a:p>
            <a:pPr defTabSz="914363"/>
            <a:r>
              <a:rPr lang="en-US" sz="1000">
                <a:solidFill>
                  <a:srgbClr val="FFFFFF"/>
                </a:solidFill>
                <a:latin typeface="Segoe UI Light"/>
              </a:rPr>
              <a:t>Microsoft Confidential</a:t>
            </a: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6815" y="6422697"/>
            <a:ext cx="758770" cy="291368"/>
          </a:xfrm>
          <a:prstGeom prst="rect">
            <a:avLst/>
          </a:prstGeom>
        </p:spPr>
      </p:pic>
      <p:sp>
        <p:nvSpPr>
          <p:cNvPr id="9" name="Text Placeholder 2"/>
          <p:cNvSpPr>
            <a:spLocks noGrp="1"/>
          </p:cNvSpPr>
          <p:nvPr>
            <p:ph type="body" sz="quarter" idx="10"/>
          </p:nvPr>
        </p:nvSpPr>
        <p:spPr>
          <a:xfrm>
            <a:off x="761999" y="2417763"/>
            <a:ext cx="9139239" cy="3489325"/>
          </a:xfrm>
        </p:spPr>
        <p:txBody>
          <a:bodyPr>
            <a:noAutofit/>
          </a:bodyPr>
          <a:lstStyle>
            <a:lvl1pPr>
              <a:defRPr sz="2000">
                <a:solidFill>
                  <a:schemeClr val="bg1"/>
                </a:solidFill>
                <a:latin typeface="Segoe UI Light" panose="020B0502040204020203" pitchFamily="34" charset="0"/>
                <a:cs typeface="Segoe UI Light" panose="020B0502040204020203" pitchFamily="34" charset="0"/>
              </a:defRPr>
            </a:lvl1pPr>
            <a:lvl2pPr>
              <a:defRPr sz="1800">
                <a:solidFill>
                  <a:schemeClr val="bg1"/>
                </a:solidFill>
                <a:latin typeface="Segoe UI Light" panose="020B0502040204020203" pitchFamily="34" charset="0"/>
                <a:cs typeface="Segoe UI Light" panose="020B0502040204020203" pitchFamily="34" charset="0"/>
              </a:defRPr>
            </a:lvl2pPr>
            <a:lvl3pPr>
              <a:defRPr sz="1800">
                <a:solidFill>
                  <a:schemeClr val="bg1"/>
                </a:solidFill>
                <a:latin typeface="Segoe UI Light" panose="020B0502040204020203" pitchFamily="34" charset="0"/>
                <a:cs typeface="Segoe UI Light" panose="020B0502040204020203" pitchFamily="34" charset="0"/>
              </a:defRPr>
            </a:lvl3pPr>
            <a:lvl4pPr>
              <a:defRPr sz="1800">
                <a:solidFill>
                  <a:schemeClr val="bg1"/>
                </a:solidFill>
                <a:latin typeface="Segoe UI Light" panose="020B0502040204020203" pitchFamily="34" charset="0"/>
                <a:cs typeface="Segoe UI Light" panose="020B0502040204020203" pitchFamily="34" charset="0"/>
              </a:defRPr>
            </a:lvl4pPr>
            <a:lvl5pPr>
              <a:defRPr sz="1800">
                <a:solidFill>
                  <a:schemeClr val="bg1"/>
                </a:solidFill>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4"/>
          <p:cNvSpPr>
            <a:spLocks noGrp="1"/>
          </p:cNvSpPr>
          <p:nvPr>
            <p:ph type="body" sz="quarter" idx="11" hasCustomPrompt="1"/>
          </p:nvPr>
        </p:nvSpPr>
        <p:spPr>
          <a:xfrm>
            <a:off x="762000" y="1358900"/>
            <a:ext cx="8418513" cy="650875"/>
          </a:xfrm>
        </p:spPr>
        <p:txBody>
          <a:bodyPr>
            <a:noAutofit/>
          </a:bodyPr>
          <a:lstStyle>
            <a:lvl1pPr marL="0" indent="0">
              <a:buNone/>
              <a:defRPr sz="2000">
                <a:solidFill>
                  <a:schemeClr val="bg1"/>
                </a:solidFill>
              </a:defRPr>
            </a:lvl1pPr>
          </a:lstStyle>
          <a:p>
            <a:pPr lvl="0"/>
            <a:r>
              <a:rPr lang="en-US"/>
              <a:t>Click to edit subtitle</a:t>
            </a:r>
          </a:p>
        </p:txBody>
      </p:sp>
      <p:sp>
        <p:nvSpPr>
          <p:cNvPr id="16" name="Text Placeholder 16"/>
          <p:cNvSpPr>
            <a:spLocks noGrp="1"/>
          </p:cNvSpPr>
          <p:nvPr>
            <p:ph type="body" sz="quarter" idx="12" hasCustomPrompt="1"/>
          </p:nvPr>
        </p:nvSpPr>
        <p:spPr>
          <a:xfrm>
            <a:off x="761999" y="758952"/>
            <a:ext cx="8457305" cy="458632"/>
          </a:xfrm>
        </p:spPr>
        <p:txBody>
          <a:bodyPr>
            <a:noAutofit/>
          </a:bodyPr>
          <a:lstStyle>
            <a:lvl1pPr marL="0" indent="0">
              <a:buNone/>
              <a:defRPr lang="en-US" sz="2800" kern="1200" dirty="0">
                <a:solidFill>
                  <a:schemeClr val="bg1"/>
                </a:solidFill>
                <a:latin typeface="Segoe UI"/>
                <a:ea typeface="+mn-ea"/>
                <a:cs typeface="+mn-cs"/>
              </a:defRPr>
            </a:lvl1pPr>
          </a:lstStyle>
          <a:p>
            <a:pPr lvl="0"/>
            <a:r>
              <a:rPr lang="en-US"/>
              <a:t>Click to add title</a:t>
            </a:r>
          </a:p>
        </p:txBody>
      </p:sp>
    </p:spTree>
    <p:extLst>
      <p:ext uri="{BB962C8B-B14F-4D97-AF65-F5344CB8AC3E}">
        <p14:creationId xmlns:p14="http://schemas.microsoft.com/office/powerpoint/2010/main" val="28989207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ntent10">
    <p:bg>
      <p:bgPr>
        <a:solidFill>
          <a:srgbClr val="68217A"/>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89" y="0"/>
            <a:ext cx="12185222" cy="6858000"/>
          </a:xfrm>
          <a:prstGeom prst="rect">
            <a:avLst/>
          </a:prstGeom>
        </p:spPr>
      </p:pic>
      <p:sp>
        <p:nvSpPr>
          <p:cNvPr id="14" name="TextBox 13"/>
          <p:cNvSpPr txBox="1"/>
          <p:nvPr userDrawn="1"/>
        </p:nvSpPr>
        <p:spPr>
          <a:xfrm>
            <a:off x="2286000" y="6511289"/>
            <a:ext cx="1173198" cy="153888"/>
          </a:xfrm>
          <a:prstGeom prst="rect">
            <a:avLst/>
          </a:prstGeom>
          <a:noFill/>
        </p:spPr>
        <p:txBody>
          <a:bodyPr wrap="none" lIns="0" tIns="0" rIns="0" bIns="0" rtlCol="0">
            <a:noAutofit/>
          </a:bodyPr>
          <a:lstStyle/>
          <a:p>
            <a:pPr defTabSz="914363"/>
            <a:r>
              <a:rPr lang="en-US" sz="1000">
                <a:solidFill>
                  <a:srgbClr val="FFFFFF"/>
                </a:solidFill>
                <a:latin typeface="Segoe UI Light"/>
              </a:rPr>
              <a:t>Microsoft Confidential</a:t>
            </a: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6815" y="6422697"/>
            <a:ext cx="758770" cy="291368"/>
          </a:xfrm>
          <a:prstGeom prst="rect">
            <a:avLst/>
          </a:prstGeom>
        </p:spPr>
      </p:pic>
      <p:sp>
        <p:nvSpPr>
          <p:cNvPr id="9" name="Text Placeholder 2"/>
          <p:cNvSpPr>
            <a:spLocks noGrp="1"/>
          </p:cNvSpPr>
          <p:nvPr>
            <p:ph type="body" sz="quarter" idx="10"/>
          </p:nvPr>
        </p:nvSpPr>
        <p:spPr>
          <a:xfrm>
            <a:off x="761999" y="2417763"/>
            <a:ext cx="9139239" cy="3489325"/>
          </a:xfrm>
        </p:spPr>
        <p:txBody>
          <a:bodyPr>
            <a:noAutofit/>
          </a:bodyPr>
          <a:lstStyle>
            <a:lvl1pPr>
              <a:defRPr sz="2000">
                <a:solidFill>
                  <a:schemeClr val="bg1"/>
                </a:solidFill>
                <a:latin typeface="Segoe UI Light" panose="020B0502040204020203" pitchFamily="34" charset="0"/>
                <a:cs typeface="Segoe UI Light" panose="020B0502040204020203" pitchFamily="34" charset="0"/>
              </a:defRPr>
            </a:lvl1pPr>
            <a:lvl2pPr>
              <a:defRPr sz="1800">
                <a:solidFill>
                  <a:schemeClr val="bg1"/>
                </a:solidFill>
                <a:latin typeface="Segoe UI Light" panose="020B0502040204020203" pitchFamily="34" charset="0"/>
                <a:cs typeface="Segoe UI Light" panose="020B0502040204020203" pitchFamily="34" charset="0"/>
              </a:defRPr>
            </a:lvl2pPr>
            <a:lvl3pPr>
              <a:defRPr sz="1800">
                <a:solidFill>
                  <a:schemeClr val="bg1"/>
                </a:solidFill>
                <a:latin typeface="Segoe UI Light" panose="020B0502040204020203" pitchFamily="34" charset="0"/>
                <a:cs typeface="Segoe UI Light" panose="020B0502040204020203" pitchFamily="34" charset="0"/>
              </a:defRPr>
            </a:lvl3pPr>
            <a:lvl4pPr>
              <a:defRPr sz="1800">
                <a:solidFill>
                  <a:schemeClr val="bg1"/>
                </a:solidFill>
                <a:latin typeface="Segoe UI Light" panose="020B0502040204020203" pitchFamily="34" charset="0"/>
                <a:cs typeface="Segoe UI Light" panose="020B0502040204020203" pitchFamily="34" charset="0"/>
              </a:defRPr>
            </a:lvl4pPr>
            <a:lvl5pPr>
              <a:defRPr sz="1800">
                <a:solidFill>
                  <a:schemeClr val="bg1"/>
                </a:solidFill>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4"/>
          <p:cNvSpPr>
            <a:spLocks noGrp="1"/>
          </p:cNvSpPr>
          <p:nvPr>
            <p:ph type="body" sz="quarter" idx="11" hasCustomPrompt="1"/>
          </p:nvPr>
        </p:nvSpPr>
        <p:spPr>
          <a:xfrm>
            <a:off x="762000" y="1358900"/>
            <a:ext cx="8418513" cy="650875"/>
          </a:xfrm>
        </p:spPr>
        <p:txBody>
          <a:bodyPr>
            <a:noAutofit/>
          </a:bodyPr>
          <a:lstStyle>
            <a:lvl1pPr marL="0" indent="0">
              <a:buNone/>
              <a:defRPr sz="2000">
                <a:solidFill>
                  <a:schemeClr val="bg1"/>
                </a:solidFill>
              </a:defRPr>
            </a:lvl1pPr>
          </a:lstStyle>
          <a:p>
            <a:pPr lvl="0"/>
            <a:r>
              <a:rPr lang="en-US"/>
              <a:t>Click to edit subtitle</a:t>
            </a:r>
          </a:p>
        </p:txBody>
      </p:sp>
      <p:sp>
        <p:nvSpPr>
          <p:cNvPr id="16" name="Text Placeholder 16"/>
          <p:cNvSpPr>
            <a:spLocks noGrp="1"/>
          </p:cNvSpPr>
          <p:nvPr>
            <p:ph type="body" sz="quarter" idx="12" hasCustomPrompt="1"/>
          </p:nvPr>
        </p:nvSpPr>
        <p:spPr>
          <a:xfrm>
            <a:off x="761999" y="758952"/>
            <a:ext cx="8457305" cy="458632"/>
          </a:xfrm>
        </p:spPr>
        <p:txBody>
          <a:bodyPr>
            <a:noAutofit/>
          </a:bodyPr>
          <a:lstStyle>
            <a:lvl1pPr marL="0" indent="0">
              <a:buNone/>
              <a:defRPr lang="en-US" sz="2800" kern="1200" dirty="0">
                <a:solidFill>
                  <a:schemeClr val="bg1"/>
                </a:solidFill>
                <a:latin typeface="Segoe UI"/>
                <a:ea typeface="+mn-ea"/>
                <a:cs typeface="+mn-cs"/>
              </a:defRPr>
            </a:lvl1pPr>
          </a:lstStyle>
          <a:p>
            <a:pPr lvl="0"/>
            <a:r>
              <a:rPr lang="en-US"/>
              <a:t>Click to add title</a:t>
            </a:r>
          </a:p>
        </p:txBody>
      </p:sp>
    </p:spTree>
    <p:extLst>
      <p:ext uri="{BB962C8B-B14F-4D97-AF65-F5344CB8AC3E}">
        <p14:creationId xmlns:p14="http://schemas.microsoft.com/office/powerpoint/2010/main" val="135051776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1">
    <p:bg>
      <p:bgPr>
        <a:solidFill>
          <a:srgbClr val="737373"/>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extBox 13"/>
          <p:cNvSpPr txBox="1"/>
          <p:nvPr userDrawn="1"/>
        </p:nvSpPr>
        <p:spPr>
          <a:xfrm>
            <a:off x="2286000" y="6511289"/>
            <a:ext cx="1173198" cy="153888"/>
          </a:xfrm>
          <a:prstGeom prst="rect">
            <a:avLst/>
          </a:prstGeom>
          <a:noFill/>
        </p:spPr>
        <p:txBody>
          <a:bodyPr wrap="none" lIns="0" tIns="0" rIns="0" bIns="0" rtlCol="0">
            <a:noAutofit/>
          </a:bodyPr>
          <a:lstStyle/>
          <a:p>
            <a:pPr defTabSz="914363"/>
            <a:r>
              <a:rPr lang="en-US" sz="1000">
                <a:solidFill>
                  <a:srgbClr val="FFFFFF"/>
                </a:solidFill>
                <a:latin typeface="Segoe UI Light"/>
              </a:rPr>
              <a:t>Microsoft Confidential</a:t>
            </a: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6815" y="6422697"/>
            <a:ext cx="758770" cy="291368"/>
          </a:xfrm>
          <a:prstGeom prst="rect">
            <a:avLst/>
          </a:prstGeom>
        </p:spPr>
      </p:pic>
      <p:sp>
        <p:nvSpPr>
          <p:cNvPr id="9" name="Text Placeholder 2"/>
          <p:cNvSpPr>
            <a:spLocks noGrp="1"/>
          </p:cNvSpPr>
          <p:nvPr>
            <p:ph type="body" sz="quarter" idx="10"/>
          </p:nvPr>
        </p:nvSpPr>
        <p:spPr>
          <a:xfrm>
            <a:off x="761999" y="2417763"/>
            <a:ext cx="9139239" cy="3489325"/>
          </a:xfrm>
        </p:spPr>
        <p:txBody>
          <a:bodyPr>
            <a:noAutofit/>
          </a:bodyPr>
          <a:lstStyle>
            <a:lvl1pPr>
              <a:defRPr sz="2000">
                <a:solidFill>
                  <a:schemeClr val="bg1"/>
                </a:solidFill>
                <a:latin typeface="Segoe UI Light" panose="020B0502040204020203" pitchFamily="34" charset="0"/>
                <a:cs typeface="Segoe UI Light" panose="020B0502040204020203" pitchFamily="34" charset="0"/>
              </a:defRPr>
            </a:lvl1pPr>
            <a:lvl2pPr>
              <a:defRPr sz="1800">
                <a:solidFill>
                  <a:schemeClr val="bg1"/>
                </a:solidFill>
                <a:latin typeface="Segoe UI Light" panose="020B0502040204020203" pitchFamily="34" charset="0"/>
                <a:cs typeface="Segoe UI Light" panose="020B0502040204020203" pitchFamily="34" charset="0"/>
              </a:defRPr>
            </a:lvl2pPr>
            <a:lvl3pPr>
              <a:defRPr sz="1800">
                <a:solidFill>
                  <a:schemeClr val="bg1"/>
                </a:solidFill>
                <a:latin typeface="Segoe UI Light" panose="020B0502040204020203" pitchFamily="34" charset="0"/>
                <a:cs typeface="Segoe UI Light" panose="020B0502040204020203" pitchFamily="34" charset="0"/>
              </a:defRPr>
            </a:lvl3pPr>
            <a:lvl4pPr>
              <a:defRPr sz="1800">
                <a:solidFill>
                  <a:schemeClr val="bg1"/>
                </a:solidFill>
                <a:latin typeface="Segoe UI Light" panose="020B0502040204020203" pitchFamily="34" charset="0"/>
                <a:cs typeface="Segoe UI Light" panose="020B0502040204020203" pitchFamily="34" charset="0"/>
              </a:defRPr>
            </a:lvl4pPr>
            <a:lvl5pPr>
              <a:defRPr sz="1800">
                <a:solidFill>
                  <a:schemeClr val="bg1"/>
                </a:solidFill>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4"/>
          <p:cNvSpPr>
            <a:spLocks noGrp="1"/>
          </p:cNvSpPr>
          <p:nvPr>
            <p:ph type="body" sz="quarter" idx="11" hasCustomPrompt="1"/>
          </p:nvPr>
        </p:nvSpPr>
        <p:spPr>
          <a:xfrm>
            <a:off x="762000" y="1358900"/>
            <a:ext cx="8418513" cy="650875"/>
          </a:xfrm>
        </p:spPr>
        <p:txBody>
          <a:bodyPr>
            <a:noAutofit/>
          </a:bodyPr>
          <a:lstStyle>
            <a:lvl1pPr marL="0" indent="0">
              <a:buNone/>
              <a:defRPr sz="2000">
                <a:solidFill>
                  <a:schemeClr val="bg1"/>
                </a:solidFill>
              </a:defRPr>
            </a:lvl1pPr>
          </a:lstStyle>
          <a:p>
            <a:pPr lvl="0"/>
            <a:r>
              <a:rPr lang="en-US"/>
              <a:t>Click to edit subtitle</a:t>
            </a:r>
          </a:p>
        </p:txBody>
      </p:sp>
      <p:sp>
        <p:nvSpPr>
          <p:cNvPr id="16" name="Text Placeholder 16"/>
          <p:cNvSpPr>
            <a:spLocks noGrp="1"/>
          </p:cNvSpPr>
          <p:nvPr>
            <p:ph type="body" sz="quarter" idx="12" hasCustomPrompt="1"/>
          </p:nvPr>
        </p:nvSpPr>
        <p:spPr>
          <a:xfrm>
            <a:off x="761999" y="758952"/>
            <a:ext cx="8457305" cy="458632"/>
          </a:xfrm>
        </p:spPr>
        <p:txBody>
          <a:bodyPr>
            <a:noAutofit/>
          </a:bodyPr>
          <a:lstStyle>
            <a:lvl1pPr marL="0" indent="0">
              <a:buNone/>
              <a:defRPr lang="en-US" sz="2800" kern="1200" dirty="0">
                <a:solidFill>
                  <a:schemeClr val="bg1"/>
                </a:solidFill>
                <a:latin typeface="Segoe UI"/>
                <a:ea typeface="+mn-ea"/>
                <a:cs typeface="+mn-cs"/>
              </a:defRPr>
            </a:lvl1pPr>
          </a:lstStyle>
          <a:p>
            <a:pPr lvl="0"/>
            <a:r>
              <a:rPr lang="en-US"/>
              <a:t>Click to add title</a:t>
            </a:r>
          </a:p>
        </p:txBody>
      </p:sp>
    </p:spTree>
    <p:extLst>
      <p:ext uri="{BB962C8B-B14F-4D97-AF65-F5344CB8AC3E}">
        <p14:creationId xmlns:p14="http://schemas.microsoft.com/office/powerpoint/2010/main" val="128393153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tent12">
    <p:spTree>
      <p:nvGrpSpPr>
        <p:cNvPr id="1" name=""/>
        <p:cNvGrpSpPr/>
        <p:nvPr/>
      </p:nvGrpSpPr>
      <p:grpSpPr>
        <a:xfrm>
          <a:off x="0" y="0"/>
          <a:ext cx="0" cy="0"/>
          <a:chOff x="0" y="0"/>
          <a:chExt cx="0" cy="0"/>
        </a:xfrm>
      </p:grpSpPr>
      <p:sp>
        <p:nvSpPr>
          <p:cNvPr id="7" name="TextBox 6"/>
          <p:cNvSpPr txBox="1"/>
          <p:nvPr userDrawn="1"/>
        </p:nvSpPr>
        <p:spPr>
          <a:xfrm>
            <a:off x="2286000" y="6511289"/>
            <a:ext cx="1173198" cy="153888"/>
          </a:xfrm>
          <a:prstGeom prst="rect">
            <a:avLst/>
          </a:prstGeom>
          <a:noFill/>
        </p:spPr>
        <p:txBody>
          <a:bodyPr wrap="none" lIns="0" tIns="0" rIns="0" bIns="0" rtlCol="0">
            <a:noAutofit/>
          </a:bodyPr>
          <a:lstStyle/>
          <a:p>
            <a:pPr defTabSz="914363"/>
            <a:r>
              <a:rPr lang="en-US" sz="1000">
                <a:solidFill>
                  <a:srgbClr val="505050"/>
                </a:solidFill>
                <a:latin typeface="Segoe UI Light"/>
              </a:rPr>
              <a:t>Microsoft Confidential</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814" y="6422697"/>
            <a:ext cx="758773" cy="291368"/>
          </a:xfrm>
          <a:prstGeom prst="rect">
            <a:avLst/>
          </a:prstGeom>
        </p:spPr>
      </p:pic>
      <p:sp>
        <p:nvSpPr>
          <p:cNvPr id="16" name="Text Placeholder 2"/>
          <p:cNvSpPr>
            <a:spLocks noGrp="1"/>
          </p:cNvSpPr>
          <p:nvPr>
            <p:ph type="body" sz="quarter" idx="10"/>
          </p:nvPr>
        </p:nvSpPr>
        <p:spPr>
          <a:xfrm>
            <a:off x="761999" y="2417763"/>
            <a:ext cx="9139239" cy="3489325"/>
          </a:xfrm>
        </p:spPr>
        <p:txBody>
          <a:bodyPr>
            <a:noAutofit/>
          </a:bodyPr>
          <a:lstStyle>
            <a:lvl1pPr>
              <a:defRPr sz="2000">
                <a:latin typeface="Segoe UI Light" panose="020B0502040204020203" pitchFamily="34" charset="0"/>
                <a:cs typeface="Segoe UI Light" panose="020B0502040204020203" pitchFamily="34" charset="0"/>
              </a:defRPr>
            </a:lvl1pPr>
            <a:lvl2pPr>
              <a:defRPr sz="1800">
                <a:latin typeface="Segoe UI Light" panose="020B0502040204020203" pitchFamily="34" charset="0"/>
                <a:cs typeface="Segoe UI Light" panose="020B0502040204020203" pitchFamily="34" charset="0"/>
              </a:defRPr>
            </a:lvl2pPr>
            <a:lvl3pPr>
              <a:defRPr sz="1800">
                <a:latin typeface="Segoe UI Light" panose="020B0502040204020203" pitchFamily="34" charset="0"/>
                <a:cs typeface="Segoe UI Light" panose="020B0502040204020203" pitchFamily="34" charset="0"/>
              </a:defRPr>
            </a:lvl3pPr>
            <a:lvl4pPr>
              <a:defRPr sz="1800">
                <a:latin typeface="Segoe UI Light" panose="020B0502040204020203" pitchFamily="34" charset="0"/>
                <a:cs typeface="Segoe UI Light" panose="020B0502040204020203" pitchFamily="34" charset="0"/>
              </a:defRPr>
            </a:lvl4pPr>
            <a:lvl5pPr>
              <a:defRPr sz="180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4"/>
          <p:cNvSpPr>
            <a:spLocks noGrp="1"/>
          </p:cNvSpPr>
          <p:nvPr>
            <p:ph type="body" sz="quarter" idx="11" hasCustomPrompt="1"/>
          </p:nvPr>
        </p:nvSpPr>
        <p:spPr>
          <a:xfrm>
            <a:off x="762000" y="1358900"/>
            <a:ext cx="8418513" cy="650875"/>
          </a:xfrm>
        </p:spPr>
        <p:txBody>
          <a:bodyPr>
            <a:noAutofit/>
          </a:bodyPr>
          <a:lstStyle>
            <a:lvl1pPr marL="0" indent="0">
              <a:buNone/>
              <a:defRPr sz="2000"/>
            </a:lvl1pPr>
          </a:lstStyle>
          <a:p>
            <a:pPr lvl="0"/>
            <a:r>
              <a:rPr lang="en-US"/>
              <a:t>Click to edit subtitle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5482005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_light background">
    <p:bg>
      <p:bgPr>
        <a:solidFill>
          <a:schemeClr val="tx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200" y="0"/>
            <a:ext cx="7535701" cy="4846320"/>
          </a:xfrm>
          <a:prstGeom prst="rect">
            <a:avLst/>
          </a:prstGeom>
        </p:spPr>
      </p:pic>
      <p:sp>
        <p:nvSpPr>
          <p:cNvPr id="6" name="Text Placeholder 16"/>
          <p:cNvSpPr>
            <a:spLocks noGrp="1"/>
          </p:cNvSpPr>
          <p:nvPr>
            <p:ph type="body" sz="quarter" idx="10" hasCustomPrompt="1"/>
          </p:nvPr>
        </p:nvSpPr>
        <p:spPr>
          <a:xfrm>
            <a:off x="758952" y="758952"/>
            <a:ext cx="7953124" cy="660774"/>
          </a:xfrm>
        </p:spPr>
        <p:txBody>
          <a:bodyPr>
            <a:noAutofit/>
          </a:bodyPr>
          <a:lstStyle>
            <a:lvl1pPr marL="0" indent="0">
              <a:buNone/>
              <a:defRPr lang="en-US" sz="4000" kern="1200" dirty="0">
                <a:solidFill>
                  <a:schemeClr val="tx1"/>
                </a:solidFill>
                <a:latin typeface="Segoe UI"/>
                <a:ea typeface="+mn-ea"/>
                <a:cs typeface="+mn-cs"/>
              </a:defRPr>
            </a:lvl1pPr>
          </a:lstStyle>
          <a:p>
            <a:pPr lvl="0"/>
            <a:r>
              <a:rPr lang="en-US"/>
              <a:t>Click to add Title</a:t>
            </a:r>
          </a:p>
        </p:txBody>
      </p:sp>
      <p:sp>
        <p:nvSpPr>
          <p:cNvPr id="7" name="Text Placeholder 16"/>
          <p:cNvSpPr>
            <a:spLocks noGrp="1"/>
          </p:cNvSpPr>
          <p:nvPr>
            <p:ph type="body" sz="quarter" idx="11" hasCustomPrompt="1"/>
          </p:nvPr>
        </p:nvSpPr>
        <p:spPr>
          <a:xfrm>
            <a:off x="758952" y="1554480"/>
            <a:ext cx="7953124" cy="545253"/>
          </a:xfrm>
        </p:spPr>
        <p:txBody>
          <a:bodyPr>
            <a:noAutofit/>
          </a:bodyPr>
          <a:lstStyle>
            <a:lvl1pPr marL="0" indent="0">
              <a:buNone/>
              <a:defRPr lang="en-US" sz="2800" kern="1200" dirty="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Click to add subtitle</a:t>
            </a:r>
          </a:p>
        </p:txBody>
      </p:sp>
      <p:sp>
        <p:nvSpPr>
          <p:cNvPr id="10" name="TextBox 9"/>
          <p:cNvSpPr txBox="1"/>
          <p:nvPr userDrawn="1"/>
        </p:nvSpPr>
        <p:spPr>
          <a:xfrm>
            <a:off x="2286000" y="6511289"/>
            <a:ext cx="1173198" cy="153888"/>
          </a:xfrm>
          <a:prstGeom prst="rect">
            <a:avLst/>
          </a:prstGeom>
          <a:noFill/>
        </p:spPr>
        <p:txBody>
          <a:bodyPr wrap="none" lIns="0" tIns="0" rIns="0" bIns="0" rtlCol="0">
            <a:spAutoFit/>
          </a:bodyPr>
          <a:lstStyle/>
          <a:p>
            <a:pPr defTabSz="914363"/>
            <a:r>
              <a:rPr lang="en-US" sz="1000">
                <a:solidFill>
                  <a:srgbClr val="FFFFFF"/>
                </a:solidFill>
                <a:latin typeface="Segoe UI Light"/>
              </a:rPr>
              <a:t>Microsoft Confidential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66815" y="6422697"/>
            <a:ext cx="758770" cy="291368"/>
          </a:xfrm>
          <a:prstGeom prst="rect">
            <a:avLst/>
          </a:prstGeom>
        </p:spPr>
      </p:pic>
    </p:spTree>
    <p:extLst>
      <p:ext uri="{BB962C8B-B14F-4D97-AF65-F5344CB8AC3E}">
        <p14:creationId xmlns:p14="http://schemas.microsoft.com/office/powerpoint/2010/main" val="41523891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5_4 column conten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85222" cy="6858000"/>
          </a:xfrm>
          <a:prstGeom prst="rect">
            <a:avLst/>
          </a:prstGeom>
        </p:spPr>
      </p:pic>
      <p:sp>
        <p:nvSpPr>
          <p:cNvPr id="7" name="TextBox 6"/>
          <p:cNvSpPr txBox="1"/>
          <p:nvPr userDrawn="1"/>
        </p:nvSpPr>
        <p:spPr>
          <a:xfrm>
            <a:off x="2286000" y="6511289"/>
            <a:ext cx="1173198" cy="153888"/>
          </a:xfrm>
          <a:prstGeom prst="rect">
            <a:avLst/>
          </a:prstGeom>
          <a:noFill/>
        </p:spPr>
        <p:txBody>
          <a:bodyPr wrap="none" lIns="0" tIns="0" rIns="0" bIns="0" rtlCol="0">
            <a:noAutofit/>
          </a:bodyPr>
          <a:lstStyle/>
          <a:p>
            <a:pPr defTabSz="914363"/>
            <a:r>
              <a:rPr lang="en-US" sz="1000">
                <a:solidFill>
                  <a:srgbClr val="505050"/>
                </a:solidFill>
                <a:latin typeface="Segoe UI Light"/>
              </a:rPr>
              <a:t>Microsoft Confidential</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6814" y="6422697"/>
            <a:ext cx="758773" cy="291368"/>
          </a:xfrm>
          <a:prstGeom prst="rect">
            <a:avLst/>
          </a:prstGeom>
        </p:spPr>
      </p:pic>
      <p:sp>
        <p:nvSpPr>
          <p:cNvPr id="9" name="Rectangle 8"/>
          <p:cNvSpPr/>
          <p:nvPr userDrawn="1"/>
        </p:nvSpPr>
        <p:spPr bwMode="auto">
          <a:xfrm>
            <a:off x="761206" y="1522413"/>
            <a:ext cx="2286000" cy="4455054"/>
          </a:xfrm>
          <a:prstGeom prst="rect">
            <a:avLst/>
          </a:prstGeom>
          <a:solidFill>
            <a:schemeClr val="accent1"/>
          </a:solidFill>
          <a:ln w="10795" cap="flat" cmpd="sng" algn="ctr">
            <a:noFill/>
            <a:prstDash val="solid"/>
            <a:headEnd type="none" w="med" len="med"/>
            <a:tailEnd type="none" w="med" len="med"/>
          </a:ln>
          <a:effectLst/>
        </p:spPr>
        <p:txBody>
          <a:bodyPr vert="horz" wrap="square" lIns="91440" tIns="91440" rIns="0" bIns="0" numCol="1" rtlCol="0" anchor="t" anchorCtr="0" compatLnSpc="1">
            <a:prstTxWarp prst="textNoShape">
              <a:avLst/>
            </a:prstTxWarp>
            <a:noAutofit/>
          </a:bodyPr>
          <a:lstStyle/>
          <a:p>
            <a:pPr marL="342900" indent="-342900">
              <a:lnSpc>
                <a:spcPct val="90000"/>
              </a:lnSpc>
              <a:spcBef>
                <a:spcPts val="1000"/>
              </a:spcBef>
              <a:buFont typeface="Arial" panose="020B0604020202020204" pitchFamily="34" charset="0"/>
              <a:buChar char="•"/>
              <a:defRPr/>
            </a:pPr>
            <a:endParaRPr lang="en-US" sz="2000">
              <a:solidFill>
                <a:srgbClr val="505050"/>
              </a:solidFill>
              <a:latin typeface="Segoe UI Light"/>
              <a:cs typeface="Segoe UI" panose="020B0502040204020203" pitchFamily="34" charset="0"/>
            </a:endParaRPr>
          </a:p>
          <a:p>
            <a:pPr>
              <a:lnSpc>
                <a:spcPct val="90000"/>
              </a:lnSpc>
              <a:spcBef>
                <a:spcPts val="1000"/>
              </a:spcBef>
              <a:buFont typeface="Arial" panose="020B0604020202020204" pitchFamily="34" charset="0"/>
              <a:buNone/>
              <a:defRPr/>
            </a:pPr>
            <a:endParaRPr lang="en-US" sz="2000">
              <a:solidFill>
                <a:srgbClr val="505050"/>
              </a:solidFill>
              <a:latin typeface="Segoe UI Light"/>
              <a:cs typeface="Segoe UI" panose="020B0502040204020203" pitchFamily="34" charset="0"/>
            </a:endParaRPr>
          </a:p>
          <a:p>
            <a:pPr defTabSz="914099" fontAlgn="base">
              <a:spcBef>
                <a:spcPct val="0"/>
              </a:spcBef>
              <a:spcAft>
                <a:spcPct val="0"/>
              </a:spcAft>
              <a:defRPr/>
            </a:pPr>
            <a:endParaRPr lang="en-US" sz="1400" kern="0">
              <a:gradFill>
                <a:gsLst>
                  <a:gs pos="0">
                    <a:srgbClr val="FFFFFF"/>
                  </a:gs>
                  <a:gs pos="100000">
                    <a:srgbClr val="FFFFFF"/>
                  </a:gs>
                </a:gsLst>
                <a:lin ang="5400000" scaled="0"/>
              </a:gradFill>
              <a:latin typeface="Segoe UI" panose="020B0502040204020203" pitchFamily="34" charset="0"/>
            </a:endParaRPr>
          </a:p>
        </p:txBody>
      </p:sp>
      <p:sp>
        <p:nvSpPr>
          <p:cNvPr id="13" name="Rectangle 12"/>
          <p:cNvSpPr/>
          <p:nvPr userDrawn="1"/>
        </p:nvSpPr>
        <p:spPr bwMode="auto">
          <a:xfrm>
            <a:off x="3059663" y="1528276"/>
            <a:ext cx="2286000" cy="4455054"/>
          </a:xfrm>
          <a:prstGeom prst="rect">
            <a:avLst/>
          </a:prstGeom>
          <a:solidFill>
            <a:schemeClr val="accent5"/>
          </a:solidFill>
          <a:ln w="10795" cap="flat" cmpd="sng" algn="ctr">
            <a:noFill/>
            <a:prstDash val="solid"/>
            <a:headEnd type="none" w="med" len="med"/>
            <a:tailEnd type="none" w="med" len="med"/>
          </a:ln>
          <a:effectLst/>
        </p:spPr>
        <p:txBody>
          <a:bodyPr vert="horz" wrap="square" lIns="91440" tIns="91440" rIns="0" bIns="0" numCol="1" rtlCol="0" anchor="t" anchorCtr="0" compatLnSpc="1">
            <a:prstTxWarp prst="textNoShape">
              <a:avLst/>
            </a:prstTxWarp>
            <a:noAutofit/>
          </a:bodyPr>
          <a:lstStyle/>
          <a:p>
            <a:pPr marL="231775" indent="-231775">
              <a:lnSpc>
                <a:spcPct val="90000"/>
              </a:lnSpc>
              <a:spcBef>
                <a:spcPts val="1000"/>
              </a:spcBef>
              <a:buFont typeface="Arial" panose="020B0604020202020204" pitchFamily="34" charset="0"/>
              <a:buChar char="•"/>
              <a:defRPr/>
            </a:pPr>
            <a:endParaRPr lang="en-US" sz="2000">
              <a:solidFill>
                <a:srgbClr val="505050"/>
              </a:solidFill>
              <a:latin typeface="Segoe UI Light"/>
              <a:cs typeface="Segoe UI" panose="020B0502040204020203" pitchFamily="34" charset="0"/>
            </a:endParaRPr>
          </a:p>
        </p:txBody>
      </p:sp>
      <p:sp>
        <p:nvSpPr>
          <p:cNvPr id="14" name="Rectangle 13"/>
          <p:cNvSpPr/>
          <p:nvPr userDrawn="1"/>
        </p:nvSpPr>
        <p:spPr bwMode="auto">
          <a:xfrm>
            <a:off x="8945981" y="1522413"/>
            <a:ext cx="2286000" cy="4455054"/>
          </a:xfrm>
          <a:prstGeom prst="rect">
            <a:avLst/>
          </a:prstGeom>
          <a:solidFill>
            <a:srgbClr val="68217A"/>
          </a:solidFill>
          <a:ln w="10795" cap="flat" cmpd="sng" algn="ctr">
            <a:noFill/>
            <a:prstDash val="solid"/>
            <a:headEnd type="none" w="med" len="med"/>
            <a:tailEnd type="none" w="med" len="med"/>
          </a:ln>
          <a:effectLst/>
        </p:spPr>
        <p:txBody>
          <a:bodyPr vert="horz" wrap="square" lIns="91440" tIns="91440" rIns="0" bIns="0" numCol="1" rtlCol="0" anchor="t" anchorCtr="0" compatLnSpc="1">
            <a:prstTxWarp prst="textNoShape">
              <a:avLst/>
            </a:prstTxWarp>
            <a:noAutofit/>
          </a:bodyPr>
          <a:lstStyle/>
          <a:p>
            <a:pPr marL="231775" indent="-231775">
              <a:lnSpc>
                <a:spcPct val="90000"/>
              </a:lnSpc>
              <a:spcBef>
                <a:spcPts val="1000"/>
              </a:spcBef>
              <a:buFont typeface="Arial" panose="020B0604020202020204" pitchFamily="34" charset="0"/>
              <a:buChar char="•"/>
              <a:defRPr/>
            </a:pPr>
            <a:endParaRPr lang="en-US" sz="2000">
              <a:solidFill>
                <a:srgbClr val="505050"/>
              </a:solidFill>
              <a:latin typeface="Segoe UI Light"/>
              <a:cs typeface="Segoe UI" panose="020B0502040204020203" pitchFamily="34" charset="0"/>
            </a:endParaRPr>
          </a:p>
        </p:txBody>
      </p:sp>
      <p:sp>
        <p:nvSpPr>
          <p:cNvPr id="18" name="Rectangle 17"/>
          <p:cNvSpPr/>
          <p:nvPr userDrawn="1"/>
        </p:nvSpPr>
        <p:spPr bwMode="auto">
          <a:xfrm>
            <a:off x="6633876" y="1522413"/>
            <a:ext cx="2286000" cy="4455054"/>
          </a:xfrm>
          <a:prstGeom prst="rect">
            <a:avLst/>
          </a:prstGeom>
          <a:solidFill>
            <a:schemeClr val="accent2"/>
          </a:solidFill>
          <a:ln w="10795" cap="flat" cmpd="sng" algn="ctr">
            <a:noFill/>
            <a:prstDash val="solid"/>
            <a:headEnd type="none" w="med" len="med"/>
            <a:tailEnd type="none" w="med" len="med"/>
          </a:ln>
          <a:effectLst/>
        </p:spPr>
        <p:txBody>
          <a:bodyPr vert="horz" wrap="square" lIns="91440" tIns="91440" rIns="0" bIns="0" numCol="1" rtlCol="0" anchor="t" anchorCtr="0" compatLnSpc="1">
            <a:prstTxWarp prst="textNoShape">
              <a:avLst/>
            </a:prstTxWarp>
            <a:noAutofit/>
          </a:bodyPr>
          <a:lstStyle/>
          <a:p>
            <a:pPr marL="231775" indent="-231775">
              <a:lnSpc>
                <a:spcPct val="90000"/>
              </a:lnSpc>
              <a:spcBef>
                <a:spcPts val="1000"/>
              </a:spcBef>
              <a:buFont typeface="Arial" panose="020B0604020202020204" pitchFamily="34" charset="0"/>
              <a:buChar char="•"/>
              <a:defRPr/>
            </a:pPr>
            <a:endParaRPr lang="en-US" sz="2000">
              <a:solidFill>
                <a:prstClr val="white"/>
              </a:solidFill>
              <a:latin typeface="Segoe UI Light"/>
              <a:cs typeface="Segoe UI" panose="020B0502040204020203" pitchFamily="34" charset="0"/>
            </a:endParaRPr>
          </a:p>
        </p:txBody>
      </p:sp>
      <p:sp>
        <p:nvSpPr>
          <p:cNvPr id="12" name="Text Placeholder 11"/>
          <p:cNvSpPr txBox="1">
            <a:spLocks/>
          </p:cNvSpPr>
          <p:nvPr userDrawn="1"/>
        </p:nvSpPr>
        <p:spPr>
          <a:xfrm>
            <a:off x="762000" y="2287588"/>
            <a:ext cx="2158622" cy="3689879"/>
          </a:xfrm>
          <a:prstGeom prst="rect">
            <a:avLst/>
          </a:prstGeom>
        </p:spPr>
        <p:txBody>
          <a:bodyPr vert="horz" lIns="0" tIns="0" rIns="0" bIns="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rgbClr val="505050"/>
                </a:solidFill>
                <a:latin typeface="+mj-lt"/>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endParaRPr lang="en-US">
              <a:latin typeface="Segoe UI Light"/>
            </a:endParaRPr>
          </a:p>
        </p:txBody>
      </p:sp>
      <p:sp>
        <p:nvSpPr>
          <p:cNvPr id="20" name="Text Placeholder 2"/>
          <p:cNvSpPr>
            <a:spLocks noGrp="1"/>
          </p:cNvSpPr>
          <p:nvPr>
            <p:ph type="body" sz="quarter" idx="10"/>
          </p:nvPr>
        </p:nvSpPr>
        <p:spPr>
          <a:xfrm>
            <a:off x="761205" y="1720423"/>
            <a:ext cx="2272353" cy="4257043"/>
          </a:xfrm>
        </p:spPr>
        <p:txBody>
          <a:bodyPr>
            <a:noAutofit/>
          </a:bodyPr>
          <a:lstStyle>
            <a:lvl1pPr>
              <a:defRPr sz="2200">
                <a:latin typeface="Segoe UI Light" panose="020B0502040204020203" pitchFamily="34" charset="0"/>
                <a:cs typeface="Segoe UI Light" panose="020B0502040204020203" pitchFamily="34" charset="0"/>
              </a:defRPr>
            </a:lvl1pPr>
            <a:lvl2pPr>
              <a:defRPr sz="1800">
                <a:latin typeface="Segoe UI Light" panose="020B0502040204020203" pitchFamily="34" charset="0"/>
                <a:cs typeface="Segoe UI Light" panose="020B0502040204020203" pitchFamily="34" charset="0"/>
              </a:defRPr>
            </a:lvl2pPr>
            <a:lvl3pPr>
              <a:defRPr sz="1800">
                <a:latin typeface="Segoe UI Light" panose="020B0502040204020203" pitchFamily="34" charset="0"/>
                <a:cs typeface="Segoe UI Light" panose="020B0502040204020203" pitchFamily="34" charset="0"/>
              </a:defRPr>
            </a:lvl3pPr>
            <a:lvl4pPr>
              <a:defRPr sz="1800">
                <a:latin typeface="Segoe UI Light" panose="020B0502040204020203" pitchFamily="34" charset="0"/>
                <a:cs typeface="Segoe UI Light" panose="020B0502040204020203" pitchFamily="34" charset="0"/>
              </a:defRPr>
            </a:lvl4pPr>
            <a:lvl5pPr>
              <a:defRPr sz="1800">
                <a:latin typeface="Segoe UI Light" panose="020B0502040204020203" pitchFamily="34" charset="0"/>
                <a:cs typeface="Segoe UI Light" panose="020B0502040204020203" pitchFamily="34" charset="0"/>
              </a:defRPr>
            </a:lvl5pPr>
          </a:lstStyle>
          <a:p>
            <a:pPr lvl="0"/>
            <a:r>
              <a:rPr lang="en-US"/>
              <a:t>Click to edit Master text styles</a:t>
            </a:r>
          </a:p>
        </p:txBody>
      </p:sp>
      <p:sp>
        <p:nvSpPr>
          <p:cNvPr id="21" name="Text Placeholder 2"/>
          <p:cNvSpPr>
            <a:spLocks noGrp="1"/>
          </p:cNvSpPr>
          <p:nvPr>
            <p:ph type="body" sz="quarter" idx="11"/>
          </p:nvPr>
        </p:nvSpPr>
        <p:spPr>
          <a:xfrm>
            <a:off x="6654802" y="1720423"/>
            <a:ext cx="2272353" cy="4257043"/>
          </a:xfrm>
        </p:spPr>
        <p:txBody>
          <a:bodyPr>
            <a:noAutofit/>
          </a:bodyPr>
          <a:lstStyle>
            <a:lvl1pPr>
              <a:defRPr sz="2200">
                <a:solidFill>
                  <a:schemeClr val="bg1"/>
                </a:solidFill>
                <a:latin typeface="Segoe UI Light" panose="020B0502040204020203" pitchFamily="34" charset="0"/>
                <a:cs typeface="Segoe UI Light" panose="020B0502040204020203" pitchFamily="34" charset="0"/>
              </a:defRPr>
            </a:lvl1pPr>
            <a:lvl2pPr>
              <a:defRPr sz="1800">
                <a:solidFill>
                  <a:schemeClr val="bg1"/>
                </a:solidFill>
                <a:latin typeface="Segoe UI Light" panose="020B0502040204020203" pitchFamily="34" charset="0"/>
                <a:cs typeface="Segoe UI Light" panose="020B0502040204020203" pitchFamily="34" charset="0"/>
              </a:defRPr>
            </a:lvl2pPr>
            <a:lvl3pPr>
              <a:defRPr sz="1800">
                <a:solidFill>
                  <a:schemeClr val="bg1"/>
                </a:solidFill>
                <a:latin typeface="Segoe UI Light" panose="020B0502040204020203" pitchFamily="34" charset="0"/>
                <a:cs typeface="Segoe UI Light" panose="020B0502040204020203" pitchFamily="34" charset="0"/>
              </a:defRPr>
            </a:lvl3pPr>
            <a:lvl4pPr>
              <a:defRPr sz="1800">
                <a:solidFill>
                  <a:schemeClr val="bg1"/>
                </a:solidFill>
                <a:latin typeface="Segoe UI Light" panose="020B0502040204020203" pitchFamily="34" charset="0"/>
                <a:cs typeface="Segoe UI Light" panose="020B0502040204020203" pitchFamily="34" charset="0"/>
              </a:defRPr>
            </a:lvl4pPr>
            <a:lvl5pPr>
              <a:defRPr sz="1800">
                <a:solidFill>
                  <a:schemeClr val="bg1"/>
                </a:solidFill>
                <a:latin typeface="Segoe UI Light" panose="020B0502040204020203" pitchFamily="34" charset="0"/>
                <a:cs typeface="Segoe UI Light" panose="020B0502040204020203" pitchFamily="34" charset="0"/>
              </a:defRPr>
            </a:lvl5pPr>
          </a:lstStyle>
          <a:p>
            <a:pPr lvl="0"/>
            <a:r>
              <a:rPr lang="en-US"/>
              <a:t>Click to edit Master text styles</a:t>
            </a:r>
          </a:p>
        </p:txBody>
      </p:sp>
      <p:sp>
        <p:nvSpPr>
          <p:cNvPr id="22" name="Text Placeholder 2"/>
          <p:cNvSpPr>
            <a:spLocks noGrp="1"/>
          </p:cNvSpPr>
          <p:nvPr>
            <p:ph type="body" sz="quarter" idx="12"/>
          </p:nvPr>
        </p:nvSpPr>
        <p:spPr>
          <a:xfrm>
            <a:off x="3067872" y="1720423"/>
            <a:ext cx="2272353" cy="4257043"/>
          </a:xfrm>
        </p:spPr>
        <p:txBody>
          <a:bodyPr>
            <a:noAutofit/>
          </a:bodyPr>
          <a:lstStyle>
            <a:lvl1pPr>
              <a:defRPr sz="2200">
                <a:solidFill>
                  <a:schemeClr val="bg1"/>
                </a:solidFill>
                <a:latin typeface="Segoe UI Light" panose="020B0502040204020203" pitchFamily="34" charset="0"/>
                <a:cs typeface="Segoe UI Light" panose="020B0502040204020203" pitchFamily="34" charset="0"/>
              </a:defRPr>
            </a:lvl1pPr>
            <a:lvl2pPr>
              <a:defRPr sz="1800">
                <a:latin typeface="Segoe UI Light" panose="020B0502040204020203" pitchFamily="34" charset="0"/>
                <a:cs typeface="Segoe UI Light" panose="020B0502040204020203" pitchFamily="34" charset="0"/>
              </a:defRPr>
            </a:lvl2pPr>
            <a:lvl3pPr>
              <a:defRPr sz="1800">
                <a:latin typeface="Segoe UI Light" panose="020B0502040204020203" pitchFamily="34" charset="0"/>
                <a:cs typeface="Segoe UI Light" panose="020B0502040204020203" pitchFamily="34" charset="0"/>
              </a:defRPr>
            </a:lvl3pPr>
            <a:lvl4pPr>
              <a:defRPr sz="1800">
                <a:latin typeface="Segoe UI Light" panose="020B0502040204020203" pitchFamily="34" charset="0"/>
                <a:cs typeface="Segoe UI Light" panose="020B0502040204020203" pitchFamily="34" charset="0"/>
              </a:defRPr>
            </a:lvl4pPr>
            <a:lvl5pPr>
              <a:defRPr sz="1800">
                <a:latin typeface="Segoe UI Light" panose="020B0502040204020203" pitchFamily="34" charset="0"/>
                <a:cs typeface="Segoe UI Light" panose="020B0502040204020203" pitchFamily="34" charset="0"/>
              </a:defRPr>
            </a:lvl5pPr>
          </a:lstStyle>
          <a:p>
            <a:pPr lvl="0"/>
            <a:r>
              <a:rPr lang="en-US"/>
              <a:t>Click to edit Master text styles</a:t>
            </a:r>
          </a:p>
        </p:txBody>
      </p:sp>
      <p:sp>
        <p:nvSpPr>
          <p:cNvPr id="23" name="Text Placeholder 2"/>
          <p:cNvSpPr>
            <a:spLocks noGrp="1"/>
          </p:cNvSpPr>
          <p:nvPr>
            <p:ph type="body" sz="quarter" idx="13"/>
          </p:nvPr>
        </p:nvSpPr>
        <p:spPr>
          <a:xfrm>
            <a:off x="8961469" y="1720423"/>
            <a:ext cx="2272353" cy="4257043"/>
          </a:xfrm>
        </p:spPr>
        <p:txBody>
          <a:bodyPr>
            <a:noAutofit/>
          </a:bodyPr>
          <a:lstStyle>
            <a:lvl1pPr>
              <a:defRPr sz="2200">
                <a:solidFill>
                  <a:schemeClr val="bg1"/>
                </a:solidFill>
                <a:latin typeface="Segoe UI Light" panose="020B0502040204020203" pitchFamily="34" charset="0"/>
                <a:cs typeface="Segoe UI Light" panose="020B0502040204020203" pitchFamily="34" charset="0"/>
              </a:defRPr>
            </a:lvl1pPr>
            <a:lvl2pPr>
              <a:defRPr sz="1800">
                <a:solidFill>
                  <a:schemeClr val="bg1"/>
                </a:solidFill>
                <a:latin typeface="Segoe UI Light" panose="020B0502040204020203" pitchFamily="34" charset="0"/>
                <a:cs typeface="Segoe UI Light" panose="020B0502040204020203" pitchFamily="34" charset="0"/>
              </a:defRPr>
            </a:lvl2pPr>
            <a:lvl3pPr>
              <a:defRPr sz="1800">
                <a:solidFill>
                  <a:schemeClr val="bg1"/>
                </a:solidFill>
                <a:latin typeface="Segoe UI Light" panose="020B0502040204020203" pitchFamily="34" charset="0"/>
                <a:cs typeface="Segoe UI Light" panose="020B0502040204020203" pitchFamily="34" charset="0"/>
              </a:defRPr>
            </a:lvl3pPr>
            <a:lvl4pPr>
              <a:defRPr sz="1800">
                <a:solidFill>
                  <a:schemeClr val="bg1"/>
                </a:solidFill>
                <a:latin typeface="Segoe UI Light" panose="020B0502040204020203" pitchFamily="34" charset="0"/>
                <a:cs typeface="Segoe UI Light" panose="020B0502040204020203" pitchFamily="34" charset="0"/>
              </a:defRPr>
            </a:lvl4pPr>
            <a:lvl5pPr>
              <a:defRPr sz="1800">
                <a:solidFill>
                  <a:schemeClr val="bg1"/>
                </a:solidFill>
                <a:latin typeface="Segoe UI Light" panose="020B0502040204020203" pitchFamily="34" charset="0"/>
                <a:cs typeface="Segoe UI Light" panose="020B0502040204020203" pitchFamily="34" charset="0"/>
              </a:defRPr>
            </a:lvl5pPr>
          </a:lstStyle>
          <a:p>
            <a:pPr lvl="0"/>
            <a:r>
              <a:rPr lang="en-US"/>
              <a:t>Click to edit Master text styles</a:t>
            </a:r>
          </a:p>
        </p:txBody>
      </p:sp>
      <p:sp>
        <p:nvSpPr>
          <p:cNvPr id="24" name="Text Placeholder 16"/>
          <p:cNvSpPr>
            <a:spLocks noGrp="1"/>
          </p:cNvSpPr>
          <p:nvPr>
            <p:ph type="body" sz="quarter" idx="14" hasCustomPrompt="1"/>
          </p:nvPr>
        </p:nvSpPr>
        <p:spPr>
          <a:xfrm>
            <a:off x="761999" y="579840"/>
            <a:ext cx="10469982" cy="458632"/>
          </a:xfrm>
        </p:spPr>
        <p:txBody>
          <a:bodyPr>
            <a:noAutofit/>
          </a:bodyPr>
          <a:lstStyle>
            <a:lvl1pPr marL="0" indent="0">
              <a:buNone/>
              <a:defRPr lang="en-US" sz="2800" kern="1200" dirty="0">
                <a:solidFill>
                  <a:srgbClr val="505050"/>
                </a:solidFill>
                <a:latin typeface="Segoe UI"/>
                <a:ea typeface="+mn-ea"/>
                <a:cs typeface="+mn-cs"/>
              </a:defRPr>
            </a:lvl1pPr>
          </a:lstStyle>
          <a:p>
            <a:pPr lvl="0"/>
            <a:r>
              <a:rPr lang="en-US"/>
              <a:t>Click to add title</a:t>
            </a:r>
          </a:p>
        </p:txBody>
      </p:sp>
    </p:spTree>
    <p:extLst>
      <p:ext uri="{BB962C8B-B14F-4D97-AF65-F5344CB8AC3E}">
        <p14:creationId xmlns:p14="http://schemas.microsoft.com/office/powerpoint/2010/main" val="5807811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5_2 column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lum bright="70000" contrast="-70000"/>
            <a:extLst>
              <a:ext uri="{28A0092B-C50C-407E-A947-70E740481C1C}">
                <a14:useLocalDpi xmlns:a14="http://schemas.microsoft.com/office/drawing/2010/main" val="0"/>
              </a:ext>
            </a:extLst>
          </a:blip>
          <a:stretch>
            <a:fillRect/>
          </a:stretch>
        </p:blipFill>
        <p:spPr>
          <a:xfrm>
            <a:off x="3389" y="0"/>
            <a:ext cx="12185222" cy="6858000"/>
          </a:xfrm>
          <a:prstGeom prst="rect">
            <a:avLst/>
          </a:prstGeom>
        </p:spPr>
      </p:pic>
      <p:sp>
        <p:nvSpPr>
          <p:cNvPr id="7" name="TextBox 6"/>
          <p:cNvSpPr txBox="1"/>
          <p:nvPr userDrawn="1"/>
        </p:nvSpPr>
        <p:spPr>
          <a:xfrm>
            <a:off x="2286000" y="6511289"/>
            <a:ext cx="1173198" cy="153888"/>
          </a:xfrm>
          <a:prstGeom prst="rect">
            <a:avLst/>
          </a:prstGeom>
          <a:noFill/>
        </p:spPr>
        <p:txBody>
          <a:bodyPr wrap="none" lIns="0" tIns="0" rIns="0" bIns="0" rtlCol="0">
            <a:noAutofit/>
          </a:bodyPr>
          <a:lstStyle/>
          <a:p>
            <a:pPr defTabSz="914363"/>
            <a:r>
              <a:rPr lang="en-US" sz="1000">
                <a:solidFill>
                  <a:srgbClr val="505050"/>
                </a:solidFill>
                <a:latin typeface="Segoe UI Light"/>
              </a:rPr>
              <a:t>Microsoft Confidential</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6814" y="6422697"/>
            <a:ext cx="758773" cy="291368"/>
          </a:xfrm>
          <a:prstGeom prst="rect">
            <a:avLst/>
          </a:prstGeom>
        </p:spPr>
      </p:pic>
      <p:sp>
        <p:nvSpPr>
          <p:cNvPr id="9" name="Rectangle 8"/>
          <p:cNvSpPr/>
          <p:nvPr userDrawn="1"/>
        </p:nvSpPr>
        <p:spPr bwMode="auto">
          <a:xfrm>
            <a:off x="761205" y="1522413"/>
            <a:ext cx="5011797" cy="4455054"/>
          </a:xfrm>
          <a:prstGeom prst="rect">
            <a:avLst/>
          </a:prstGeom>
          <a:solidFill>
            <a:srgbClr val="FFC000"/>
          </a:solidFill>
          <a:ln w="10795" cap="flat" cmpd="sng" algn="ctr">
            <a:noFill/>
            <a:prstDash val="solid"/>
            <a:headEnd type="none" w="med" len="med"/>
            <a:tailEnd type="none" w="med" len="med"/>
          </a:ln>
          <a:effectLst/>
        </p:spPr>
        <p:txBody>
          <a:bodyPr vert="horz" wrap="square" lIns="91440" tIns="91440" rIns="0" bIns="0" numCol="1" rtlCol="0" anchor="t" anchorCtr="0" compatLnSpc="1">
            <a:prstTxWarp prst="textNoShape">
              <a:avLst/>
            </a:prstTxWarp>
            <a:noAutofit/>
          </a:bodyPr>
          <a:lstStyle/>
          <a:p>
            <a:pPr marL="342900" indent="-342900">
              <a:lnSpc>
                <a:spcPct val="90000"/>
              </a:lnSpc>
              <a:spcBef>
                <a:spcPts val="1000"/>
              </a:spcBef>
              <a:buFont typeface="Arial" panose="020B0604020202020204" pitchFamily="34" charset="0"/>
              <a:buChar char="•"/>
              <a:defRPr/>
            </a:pPr>
            <a:endParaRPr lang="en-US" sz="2000">
              <a:solidFill>
                <a:srgbClr val="505050"/>
              </a:solidFill>
              <a:latin typeface="Segoe UI Light"/>
              <a:cs typeface="Segoe UI" panose="020B0502040204020203" pitchFamily="34" charset="0"/>
            </a:endParaRPr>
          </a:p>
          <a:p>
            <a:pPr>
              <a:lnSpc>
                <a:spcPct val="90000"/>
              </a:lnSpc>
              <a:spcBef>
                <a:spcPts val="1000"/>
              </a:spcBef>
              <a:buFont typeface="Arial" panose="020B0604020202020204" pitchFamily="34" charset="0"/>
              <a:buNone/>
              <a:defRPr/>
            </a:pPr>
            <a:endParaRPr lang="en-US" sz="2000">
              <a:solidFill>
                <a:srgbClr val="505050"/>
              </a:solidFill>
              <a:latin typeface="Segoe UI Light"/>
              <a:cs typeface="Segoe UI" panose="020B0502040204020203" pitchFamily="34" charset="0"/>
            </a:endParaRPr>
          </a:p>
          <a:p>
            <a:pPr defTabSz="914099" fontAlgn="base">
              <a:spcBef>
                <a:spcPct val="0"/>
              </a:spcBef>
              <a:spcAft>
                <a:spcPct val="0"/>
              </a:spcAft>
              <a:defRPr/>
            </a:pPr>
            <a:endParaRPr lang="en-US" sz="1400" kern="0">
              <a:gradFill>
                <a:gsLst>
                  <a:gs pos="0">
                    <a:srgbClr val="FFFFFF"/>
                  </a:gs>
                  <a:gs pos="100000">
                    <a:srgbClr val="FFFFFF"/>
                  </a:gs>
                </a:gsLst>
                <a:lin ang="5400000" scaled="0"/>
              </a:gradFill>
              <a:latin typeface="Segoe UI" panose="020B0502040204020203" pitchFamily="34" charset="0"/>
            </a:endParaRPr>
          </a:p>
        </p:txBody>
      </p:sp>
      <p:sp>
        <p:nvSpPr>
          <p:cNvPr id="18" name="Rectangle 17"/>
          <p:cNvSpPr/>
          <p:nvPr userDrawn="1"/>
        </p:nvSpPr>
        <p:spPr bwMode="auto">
          <a:xfrm>
            <a:off x="6538342" y="1522413"/>
            <a:ext cx="5011797" cy="4455054"/>
          </a:xfrm>
          <a:prstGeom prst="rect">
            <a:avLst/>
          </a:prstGeom>
          <a:solidFill>
            <a:srgbClr val="68217A"/>
          </a:solidFill>
          <a:ln w="10795" cap="flat" cmpd="sng" algn="ctr">
            <a:noFill/>
            <a:prstDash val="solid"/>
            <a:headEnd type="none" w="med" len="med"/>
            <a:tailEnd type="none" w="med" len="med"/>
          </a:ln>
          <a:effectLst/>
        </p:spPr>
        <p:txBody>
          <a:bodyPr vert="horz" wrap="square" lIns="91440" tIns="91440" rIns="0" bIns="0" numCol="1" rtlCol="0" anchor="t" anchorCtr="0" compatLnSpc="1">
            <a:prstTxWarp prst="textNoShape">
              <a:avLst/>
            </a:prstTxWarp>
            <a:noAutofit/>
          </a:bodyPr>
          <a:lstStyle/>
          <a:p>
            <a:pPr marL="231775" indent="-231775">
              <a:lnSpc>
                <a:spcPct val="90000"/>
              </a:lnSpc>
              <a:spcBef>
                <a:spcPts val="1000"/>
              </a:spcBef>
              <a:buFont typeface="Arial" panose="020B0604020202020204" pitchFamily="34" charset="0"/>
              <a:buChar char="•"/>
              <a:defRPr/>
            </a:pPr>
            <a:endParaRPr lang="en-US" sz="2000">
              <a:solidFill>
                <a:prstClr val="white"/>
              </a:solidFill>
              <a:latin typeface="Segoe UI Light"/>
              <a:cs typeface="Segoe UI" panose="020B0502040204020203" pitchFamily="34" charset="0"/>
            </a:endParaRPr>
          </a:p>
        </p:txBody>
      </p:sp>
      <p:sp>
        <p:nvSpPr>
          <p:cNvPr id="12" name="Text Placeholder 11"/>
          <p:cNvSpPr txBox="1">
            <a:spLocks/>
          </p:cNvSpPr>
          <p:nvPr userDrawn="1"/>
        </p:nvSpPr>
        <p:spPr>
          <a:xfrm>
            <a:off x="762000" y="2287588"/>
            <a:ext cx="2158622" cy="3689879"/>
          </a:xfrm>
          <a:prstGeom prst="rect">
            <a:avLst/>
          </a:prstGeom>
        </p:spPr>
        <p:txBody>
          <a:bodyPr vert="horz" lIns="0" tIns="0" rIns="0" bIns="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rgbClr val="505050"/>
                </a:solidFill>
                <a:latin typeface="+mj-lt"/>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endParaRPr lang="en-US">
              <a:latin typeface="Segoe UI Light"/>
            </a:endParaRPr>
          </a:p>
        </p:txBody>
      </p:sp>
      <p:sp>
        <p:nvSpPr>
          <p:cNvPr id="14" name="Text Placeholder 2"/>
          <p:cNvSpPr>
            <a:spLocks noGrp="1"/>
          </p:cNvSpPr>
          <p:nvPr>
            <p:ph type="body" sz="quarter" idx="10"/>
          </p:nvPr>
        </p:nvSpPr>
        <p:spPr>
          <a:xfrm>
            <a:off x="761205" y="1720424"/>
            <a:ext cx="5011797" cy="4257043"/>
          </a:xfrm>
        </p:spPr>
        <p:txBody>
          <a:bodyPr>
            <a:noAutofit/>
          </a:bodyPr>
          <a:lstStyle>
            <a:lvl1pPr>
              <a:defRPr sz="2000">
                <a:solidFill>
                  <a:schemeClr val="bg1"/>
                </a:solidFill>
                <a:latin typeface="Segoe UI Light" panose="020B0502040204020203" pitchFamily="34" charset="0"/>
                <a:cs typeface="Segoe UI Light" panose="020B0502040204020203" pitchFamily="34" charset="0"/>
              </a:defRPr>
            </a:lvl1pPr>
            <a:lvl2pPr>
              <a:defRPr sz="1800">
                <a:solidFill>
                  <a:schemeClr val="bg1"/>
                </a:solidFill>
                <a:latin typeface="Segoe UI Light" panose="020B0502040204020203" pitchFamily="34" charset="0"/>
                <a:cs typeface="Segoe UI Light" panose="020B0502040204020203" pitchFamily="34" charset="0"/>
              </a:defRPr>
            </a:lvl2pPr>
            <a:lvl3pPr>
              <a:defRPr sz="1800">
                <a:solidFill>
                  <a:schemeClr val="bg1"/>
                </a:solidFill>
                <a:latin typeface="Segoe UI Light" panose="020B0502040204020203" pitchFamily="34" charset="0"/>
                <a:cs typeface="Segoe UI Light" panose="020B0502040204020203" pitchFamily="34" charset="0"/>
              </a:defRPr>
            </a:lvl3pPr>
            <a:lvl4pPr>
              <a:defRPr sz="1800">
                <a:solidFill>
                  <a:schemeClr val="bg1"/>
                </a:solidFill>
                <a:latin typeface="Segoe UI Light" panose="020B0502040204020203" pitchFamily="34" charset="0"/>
                <a:cs typeface="Segoe UI Light" panose="020B0502040204020203" pitchFamily="34" charset="0"/>
              </a:defRPr>
            </a:lvl4pPr>
            <a:lvl5pPr>
              <a:defRPr sz="1800">
                <a:solidFill>
                  <a:schemeClr val="bg1"/>
                </a:solidFill>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p:cNvSpPr>
            <a:spLocks noGrp="1"/>
          </p:cNvSpPr>
          <p:nvPr>
            <p:ph type="body" sz="quarter" idx="11"/>
          </p:nvPr>
        </p:nvSpPr>
        <p:spPr>
          <a:xfrm>
            <a:off x="6530818" y="1720423"/>
            <a:ext cx="5011797" cy="4257043"/>
          </a:xfrm>
        </p:spPr>
        <p:txBody>
          <a:bodyPr>
            <a:noAutofit/>
          </a:bodyPr>
          <a:lstStyle>
            <a:lvl1pPr>
              <a:defRPr sz="2000">
                <a:solidFill>
                  <a:schemeClr val="bg1"/>
                </a:solidFill>
                <a:latin typeface="Segoe UI Light" panose="020B0502040204020203" pitchFamily="34" charset="0"/>
                <a:cs typeface="Segoe UI Light" panose="020B0502040204020203" pitchFamily="34" charset="0"/>
              </a:defRPr>
            </a:lvl1pPr>
            <a:lvl2pPr>
              <a:defRPr sz="1800">
                <a:solidFill>
                  <a:schemeClr val="bg1"/>
                </a:solidFill>
                <a:latin typeface="Segoe UI Light" panose="020B0502040204020203" pitchFamily="34" charset="0"/>
                <a:cs typeface="Segoe UI Light" panose="020B0502040204020203" pitchFamily="34" charset="0"/>
              </a:defRPr>
            </a:lvl2pPr>
            <a:lvl3pPr>
              <a:defRPr sz="1800">
                <a:solidFill>
                  <a:schemeClr val="bg1"/>
                </a:solidFill>
                <a:latin typeface="Segoe UI Light" panose="020B0502040204020203" pitchFamily="34" charset="0"/>
                <a:cs typeface="Segoe UI Light" panose="020B0502040204020203" pitchFamily="34" charset="0"/>
              </a:defRPr>
            </a:lvl3pPr>
            <a:lvl4pPr>
              <a:defRPr sz="1800">
                <a:solidFill>
                  <a:schemeClr val="bg1"/>
                </a:solidFill>
                <a:latin typeface="Segoe UI Light" panose="020B0502040204020203" pitchFamily="34" charset="0"/>
                <a:cs typeface="Segoe UI Light" panose="020B0502040204020203" pitchFamily="34" charset="0"/>
              </a:defRPr>
            </a:lvl4pPr>
            <a:lvl5pPr>
              <a:defRPr sz="1800">
                <a:solidFill>
                  <a:schemeClr val="bg1"/>
                </a:solidFill>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6"/>
          <p:cNvSpPr>
            <a:spLocks noGrp="1"/>
          </p:cNvSpPr>
          <p:nvPr>
            <p:ph type="body" sz="quarter" idx="12" hasCustomPrompt="1"/>
          </p:nvPr>
        </p:nvSpPr>
        <p:spPr>
          <a:xfrm>
            <a:off x="761999" y="523279"/>
            <a:ext cx="10780616" cy="458632"/>
          </a:xfrm>
        </p:spPr>
        <p:txBody>
          <a:bodyPr>
            <a:noAutofit/>
          </a:bodyPr>
          <a:lstStyle>
            <a:lvl1pPr marL="0" indent="0">
              <a:buNone/>
              <a:defRPr lang="en-US" sz="2800" kern="1200" dirty="0">
                <a:solidFill>
                  <a:srgbClr val="505050"/>
                </a:solidFill>
                <a:latin typeface="Segoe UI"/>
                <a:ea typeface="+mn-ea"/>
                <a:cs typeface="+mn-cs"/>
              </a:defRPr>
            </a:lvl1pPr>
          </a:lstStyle>
          <a:p>
            <a:pPr lvl="0"/>
            <a:r>
              <a:rPr lang="en-US"/>
              <a:t>Click to add title</a:t>
            </a:r>
          </a:p>
        </p:txBody>
      </p:sp>
    </p:spTree>
    <p:extLst>
      <p:ext uri="{BB962C8B-B14F-4D97-AF65-F5344CB8AC3E}">
        <p14:creationId xmlns:p14="http://schemas.microsoft.com/office/powerpoint/2010/main" val="4226813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ctivity3_title">
    <p:bg>
      <p:bgPr>
        <a:solidFill>
          <a:schemeClr val="bg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
            <a:ext cx="12192000" cy="6857998"/>
          </a:xfrm>
          <a:prstGeom prst="rect">
            <a:avLst/>
          </a:prstGeom>
        </p:spPr>
      </p:pic>
      <p:sp>
        <p:nvSpPr>
          <p:cNvPr id="8" name="TextBox 7"/>
          <p:cNvSpPr txBox="1"/>
          <p:nvPr userDrawn="1"/>
        </p:nvSpPr>
        <p:spPr>
          <a:xfrm>
            <a:off x="2286000" y="6511289"/>
            <a:ext cx="1256754" cy="153888"/>
          </a:xfrm>
          <a:prstGeom prst="rect">
            <a:avLst/>
          </a:prstGeom>
          <a:noFill/>
        </p:spPr>
        <p:txBody>
          <a:bodyPr wrap="none" lIns="0" tIns="0" rIns="0" bIns="0" rtlCol="0">
            <a:noAutofit/>
          </a:bodyPr>
          <a:lstStyle/>
          <a:p>
            <a:pPr defTabSz="914089"/>
            <a:r>
              <a:rPr lang="en-US" sz="1000">
                <a:solidFill>
                  <a:srgbClr val="505050"/>
                </a:solidFill>
                <a:latin typeface="Segoe UI" panose="020B0502040204020203" pitchFamily="34" charset="0"/>
              </a:rPr>
              <a:t>Microsoft Confidential</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6815" y="6422697"/>
            <a:ext cx="758773" cy="291368"/>
          </a:xfrm>
          <a:prstGeom prst="rect">
            <a:avLst/>
          </a:prstGeom>
        </p:spPr>
      </p:pic>
      <p:sp>
        <p:nvSpPr>
          <p:cNvPr id="7" name="TextBox 6"/>
          <p:cNvSpPr txBox="1"/>
          <p:nvPr userDrawn="1"/>
        </p:nvSpPr>
        <p:spPr>
          <a:xfrm>
            <a:off x="2286000" y="6511289"/>
            <a:ext cx="1256754" cy="153888"/>
          </a:xfrm>
          <a:prstGeom prst="rect">
            <a:avLst/>
          </a:prstGeom>
          <a:noFill/>
        </p:spPr>
        <p:txBody>
          <a:bodyPr wrap="none" lIns="0" tIns="0" rIns="0" bIns="0" rtlCol="0">
            <a:noAutofit/>
          </a:bodyPr>
          <a:lstStyle/>
          <a:p>
            <a:pPr defTabSz="914089"/>
            <a:r>
              <a:rPr lang="en-US" sz="1000">
                <a:solidFill>
                  <a:srgbClr val="FFFFFF"/>
                </a:solidFill>
                <a:latin typeface="Segoe UI" panose="020B0502040204020203" pitchFamily="34" charset="0"/>
              </a:rPr>
              <a:t>Microsoft Confidential</a:t>
            </a:r>
          </a:p>
        </p:txBody>
      </p:sp>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66815" y="6422697"/>
            <a:ext cx="758770" cy="291368"/>
          </a:xfrm>
          <a:prstGeom prst="rect">
            <a:avLst/>
          </a:prstGeom>
        </p:spPr>
      </p:pic>
      <p:sp>
        <p:nvSpPr>
          <p:cNvPr id="13" name="Text Placeholder 16"/>
          <p:cNvSpPr>
            <a:spLocks noGrp="1"/>
          </p:cNvSpPr>
          <p:nvPr>
            <p:ph type="body" sz="quarter" idx="10" hasCustomPrompt="1"/>
          </p:nvPr>
        </p:nvSpPr>
        <p:spPr>
          <a:xfrm>
            <a:off x="758952" y="758952"/>
            <a:ext cx="9005534" cy="660774"/>
          </a:xfrm>
        </p:spPr>
        <p:txBody>
          <a:bodyPr>
            <a:noAutofit/>
          </a:bodyPr>
          <a:lstStyle>
            <a:lvl1pPr marL="0" indent="0">
              <a:buNone/>
              <a:defRPr lang="en-US" sz="4000" kern="1200" dirty="0">
                <a:solidFill>
                  <a:schemeClr val="bg1"/>
                </a:solidFill>
                <a:latin typeface="Segoe UI"/>
                <a:ea typeface="+mn-ea"/>
                <a:cs typeface="+mn-cs"/>
              </a:defRPr>
            </a:lvl1pPr>
          </a:lstStyle>
          <a:p>
            <a:pPr lvl="0"/>
            <a:r>
              <a:rPr lang="en-US"/>
              <a:t>Click to add Activity Title</a:t>
            </a:r>
          </a:p>
        </p:txBody>
      </p:sp>
      <p:sp>
        <p:nvSpPr>
          <p:cNvPr id="14" name="Text Placeholder 16"/>
          <p:cNvSpPr>
            <a:spLocks noGrp="1"/>
          </p:cNvSpPr>
          <p:nvPr>
            <p:ph type="body" sz="quarter" idx="11" hasCustomPrompt="1"/>
          </p:nvPr>
        </p:nvSpPr>
        <p:spPr>
          <a:xfrm>
            <a:off x="758952" y="1554480"/>
            <a:ext cx="9005534" cy="545253"/>
          </a:xfrm>
        </p:spPr>
        <p:txBody>
          <a:bodyPr>
            <a:noAutofit/>
          </a:bodyPr>
          <a:lstStyle>
            <a:lvl1pPr marL="0" indent="0">
              <a:buNone/>
              <a:defRPr lang="en-US" sz="2800" kern="1200" dirty="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Click to add subtitle</a:t>
            </a:r>
          </a:p>
        </p:txBody>
      </p:sp>
    </p:spTree>
    <p:extLst>
      <p:ext uri="{BB962C8B-B14F-4D97-AF65-F5344CB8AC3E}">
        <p14:creationId xmlns:p14="http://schemas.microsoft.com/office/powerpoint/2010/main" val="62986074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ctivity3_Instructions">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0884"/>
            <a:ext cx="12192000" cy="6885383"/>
          </a:xfrm>
          <a:prstGeom prst="rect">
            <a:avLst/>
          </a:prstGeom>
          <a:solidFill>
            <a:schemeClr val="bg2"/>
          </a:solidFill>
        </p:spPr>
      </p:pic>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0" y="-10884"/>
            <a:ext cx="9355427" cy="6901541"/>
          </a:xfrm>
          <a:prstGeom prst="rect">
            <a:avLst/>
          </a:prstGeom>
        </p:spPr>
      </p:pic>
      <p:sp>
        <p:nvSpPr>
          <p:cNvPr id="14" name="Text Placeholder 2"/>
          <p:cNvSpPr>
            <a:spLocks noGrp="1"/>
          </p:cNvSpPr>
          <p:nvPr>
            <p:ph type="body" sz="quarter" idx="10" hasCustomPrompt="1"/>
          </p:nvPr>
        </p:nvSpPr>
        <p:spPr>
          <a:xfrm>
            <a:off x="990599" y="2229722"/>
            <a:ext cx="7010400" cy="3631976"/>
          </a:xfrm>
          <a:prstGeom prst="rect">
            <a:avLst/>
          </a:prstGeom>
        </p:spPr>
        <p:txBody>
          <a:bodyPr>
            <a:noAutofit/>
          </a:bodyPr>
          <a:lstStyle>
            <a:lvl1pPr>
              <a:defRPr sz="2200">
                <a:solidFill>
                  <a:schemeClr val="tx1"/>
                </a:solidFill>
                <a:latin typeface="Segoe UI Light" panose="020B0502040204020203" pitchFamily="34" charset="0"/>
                <a:cs typeface="Segoe UI Light" panose="020B0502040204020203" pitchFamily="34" charset="0"/>
              </a:defRPr>
            </a:lvl1pPr>
            <a:lvl2pPr>
              <a:defRPr sz="2000">
                <a:solidFill>
                  <a:schemeClr val="tx1"/>
                </a:solidFill>
                <a:latin typeface="Segoe UI Light" panose="020B0502040204020203" pitchFamily="34" charset="0"/>
                <a:cs typeface="Segoe UI Light" panose="020B0502040204020203" pitchFamily="34" charset="0"/>
              </a:defRPr>
            </a:lvl2pPr>
            <a:lvl3pPr>
              <a:defRPr sz="1799">
                <a:solidFill>
                  <a:schemeClr val="tx1"/>
                </a:solidFill>
                <a:latin typeface="Segoe UI Light" panose="020B0502040204020203" pitchFamily="34" charset="0"/>
                <a:cs typeface="Segoe UI Light" panose="020B0502040204020203" pitchFamily="34" charset="0"/>
              </a:defRPr>
            </a:lvl3pPr>
            <a:lvl4pPr>
              <a:defRPr sz="1799">
                <a:solidFill>
                  <a:schemeClr val="tx1"/>
                </a:solidFill>
                <a:latin typeface="Segoe UI Light" panose="020B0502040204020203" pitchFamily="34" charset="0"/>
                <a:cs typeface="Segoe UI Light" panose="020B0502040204020203" pitchFamily="34" charset="0"/>
              </a:defRPr>
            </a:lvl4pPr>
            <a:lvl5pPr>
              <a:defRPr sz="1799">
                <a:solidFill>
                  <a:schemeClr val="tx1"/>
                </a:solidFill>
                <a:latin typeface="Segoe UI Light" panose="020B0502040204020203" pitchFamily="34" charset="0"/>
                <a:cs typeface="Segoe UI Light" panose="020B0502040204020203" pitchFamily="34" charset="0"/>
              </a:defRPr>
            </a:lvl5pPr>
          </a:lstStyle>
          <a:p>
            <a:pPr lvl="0"/>
            <a:r>
              <a:rPr lang="en-US"/>
              <a:t>Click to edit Content</a:t>
            </a:r>
          </a:p>
          <a:p>
            <a:pPr lvl="1"/>
            <a:r>
              <a:rPr lang="en-US"/>
              <a:t>Second level</a:t>
            </a:r>
          </a:p>
          <a:p>
            <a:pPr lvl="2"/>
            <a:r>
              <a:rPr lang="en-US"/>
              <a:t>Third level</a:t>
            </a:r>
          </a:p>
          <a:p>
            <a:pPr lvl="3"/>
            <a:r>
              <a:rPr lang="en-US"/>
              <a:t>Fourth level</a:t>
            </a:r>
          </a:p>
          <a:p>
            <a:pPr lvl="4"/>
            <a:r>
              <a:rPr lang="en-US"/>
              <a:t>Fifth level</a:t>
            </a:r>
          </a:p>
        </p:txBody>
      </p:sp>
      <p:sp>
        <p:nvSpPr>
          <p:cNvPr id="8" name="TextBox 7"/>
          <p:cNvSpPr txBox="1"/>
          <p:nvPr userDrawn="1"/>
        </p:nvSpPr>
        <p:spPr>
          <a:xfrm>
            <a:off x="2286000" y="6511289"/>
            <a:ext cx="1256754" cy="153888"/>
          </a:xfrm>
          <a:prstGeom prst="rect">
            <a:avLst/>
          </a:prstGeom>
          <a:noFill/>
        </p:spPr>
        <p:txBody>
          <a:bodyPr wrap="none" lIns="0" tIns="0" rIns="0" bIns="0" rtlCol="0">
            <a:noAutofit/>
          </a:bodyPr>
          <a:lstStyle/>
          <a:p>
            <a:pPr defTabSz="914089"/>
            <a:r>
              <a:rPr lang="en-US" sz="1000">
                <a:solidFill>
                  <a:schemeClr val="tx1"/>
                </a:solidFill>
                <a:latin typeface="Segoe UI" panose="020B0502040204020203" pitchFamily="34" charset="0"/>
              </a:rPr>
              <a:t>Microsoft Confidential</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66815" y="6422697"/>
            <a:ext cx="758770" cy="291368"/>
          </a:xfrm>
          <a:prstGeom prst="rect">
            <a:avLst/>
          </a:prstGeom>
        </p:spPr>
      </p:pic>
      <p:sp>
        <p:nvSpPr>
          <p:cNvPr id="7" name="Text Placeholder 4"/>
          <p:cNvSpPr>
            <a:spLocks noGrp="1"/>
          </p:cNvSpPr>
          <p:nvPr>
            <p:ph type="body" sz="quarter" idx="11" hasCustomPrompt="1"/>
          </p:nvPr>
        </p:nvSpPr>
        <p:spPr>
          <a:xfrm>
            <a:off x="990599" y="1359656"/>
            <a:ext cx="7010400" cy="462885"/>
          </a:xfrm>
        </p:spPr>
        <p:txBody>
          <a:bodyPr anchor="ctr">
            <a:noAutofit/>
          </a:bodyPr>
          <a:lstStyle>
            <a:lvl1pPr marL="0" indent="0">
              <a:buNone/>
              <a:defRPr sz="2400">
                <a:solidFill>
                  <a:schemeClr val="tx1"/>
                </a:solidFill>
                <a:latin typeface="Segoe UI" panose="020B0502040204020203" pitchFamily="34" charset="0"/>
                <a:cs typeface="Segoe UI" panose="020B0502040204020203" pitchFamily="34" charset="0"/>
              </a:defRPr>
            </a:lvl1pPr>
          </a:lstStyle>
          <a:p>
            <a:pPr lvl="0"/>
            <a:r>
              <a:rPr lang="en-US"/>
              <a:t>Click to edit Instructions</a:t>
            </a:r>
          </a:p>
        </p:txBody>
      </p:sp>
      <p:sp>
        <p:nvSpPr>
          <p:cNvPr id="10" name="Text Placeholder 16"/>
          <p:cNvSpPr>
            <a:spLocks noGrp="1"/>
          </p:cNvSpPr>
          <p:nvPr>
            <p:ph type="body" sz="quarter" idx="12" hasCustomPrompt="1"/>
          </p:nvPr>
        </p:nvSpPr>
        <p:spPr>
          <a:xfrm>
            <a:off x="990599" y="758290"/>
            <a:ext cx="7010401" cy="458632"/>
          </a:xfrm>
        </p:spPr>
        <p:txBody>
          <a:bodyPr anchor="ctr">
            <a:noAutofit/>
          </a:bodyPr>
          <a:lstStyle>
            <a:lvl1pPr marL="0" indent="0">
              <a:buNone/>
              <a:defRPr lang="en-US" sz="2800" kern="1200" baseline="0" dirty="0">
                <a:solidFill>
                  <a:schemeClr val="tx1"/>
                </a:solidFill>
                <a:latin typeface="Segoe UI"/>
                <a:ea typeface="+mn-ea"/>
                <a:cs typeface="+mn-cs"/>
              </a:defRPr>
            </a:lvl1pPr>
          </a:lstStyle>
          <a:p>
            <a:pPr lvl="0"/>
            <a:r>
              <a:rPr lang="en-US"/>
              <a:t>Click to add Activity Title</a:t>
            </a:r>
          </a:p>
        </p:txBody>
      </p:sp>
    </p:spTree>
    <p:extLst>
      <p:ext uri="{BB962C8B-B14F-4D97-AF65-F5344CB8AC3E}">
        <p14:creationId xmlns:p14="http://schemas.microsoft.com/office/powerpoint/2010/main" val="95915567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ctivity3_debrief">
    <p:bg>
      <p:bgPr>
        <a:solidFill>
          <a:schemeClr val="bg2"/>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
            <a:ext cx="12192000" cy="6866625"/>
          </a:xfrm>
          <a:prstGeom prst="rect">
            <a:avLst/>
          </a:prstGeom>
        </p:spPr>
      </p:pic>
      <p:pic>
        <p:nvPicPr>
          <p:cNvPr id="12" name="Picture 11"/>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flipV="1">
            <a:off x="3831770" y="-10886"/>
            <a:ext cx="8360229" cy="6879772"/>
          </a:xfrm>
          <a:prstGeom prst="rect">
            <a:avLst/>
          </a:prstGeom>
        </p:spPr>
      </p:pic>
      <p:sp>
        <p:nvSpPr>
          <p:cNvPr id="7" name="TextBox 6"/>
          <p:cNvSpPr txBox="1"/>
          <p:nvPr userDrawn="1"/>
        </p:nvSpPr>
        <p:spPr>
          <a:xfrm>
            <a:off x="2286000" y="6511289"/>
            <a:ext cx="1256754" cy="153888"/>
          </a:xfrm>
          <a:prstGeom prst="rect">
            <a:avLst/>
          </a:prstGeom>
          <a:noFill/>
        </p:spPr>
        <p:txBody>
          <a:bodyPr wrap="none" lIns="0" tIns="0" rIns="0" bIns="0" rtlCol="0">
            <a:noAutofit/>
          </a:bodyPr>
          <a:lstStyle/>
          <a:p>
            <a:pPr defTabSz="914089"/>
            <a:r>
              <a:rPr lang="en-US" sz="1000">
                <a:solidFill>
                  <a:schemeClr val="tx1"/>
                </a:solidFill>
                <a:latin typeface="Segoe UI" panose="020B0502040204020203" pitchFamily="34" charset="0"/>
              </a:rPr>
              <a:t>Microsoft Confidential</a:t>
            </a:r>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66815" y="6422697"/>
            <a:ext cx="758773" cy="291368"/>
          </a:xfrm>
          <a:prstGeom prst="rect">
            <a:avLst/>
          </a:prstGeom>
        </p:spPr>
      </p:pic>
      <p:sp>
        <p:nvSpPr>
          <p:cNvPr id="11" name="Text Placeholder 2"/>
          <p:cNvSpPr>
            <a:spLocks noGrp="1"/>
          </p:cNvSpPr>
          <p:nvPr>
            <p:ph type="body" sz="quarter" idx="10" hasCustomPrompt="1"/>
          </p:nvPr>
        </p:nvSpPr>
        <p:spPr>
          <a:xfrm>
            <a:off x="4314475" y="2960913"/>
            <a:ext cx="7474753" cy="3550375"/>
          </a:xfrm>
          <a:prstGeom prst="rect">
            <a:avLst/>
          </a:prstGeom>
        </p:spPr>
        <p:txBody>
          <a:bodyPr>
            <a:noAutofit/>
          </a:bodyPr>
          <a:lstStyle>
            <a:lvl1pPr>
              <a:defRPr sz="2200">
                <a:solidFill>
                  <a:schemeClr val="tx1"/>
                </a:solidFill>
                <a:latin typeface="Segoe UI Light" panose="020B0502040204020203" pitchFamily="34" charset="0"/>
                <a:cs typeface="Segoe UI Light" panose="020B0502040204020203" pitchFamily="34" charset="0"/>
              </a:defRPr>
            </a:lvl1pPr>
            <a:lvl2pPr>
              <a:defRPr sz="2000">
                <a:solidFill>
                  <a:schemeClr val="tx1"/>
                </a:solidFill>
                <a:latin typeface="Segoe UI Light" panose="020B0502040204020203" pitchFamily="34" charset="0"/>
                <a:cs typeface="Segoe UI Light" panose="020B0502040204020203" pitchFamily="34" charset="0"/>
              </a:defRPr>
            </a:lvl2pPr>
            <a:lvl3pPr>
              <a:defRPr sz="1799">
                <a:solidFill>
                  <a:schemeClr val="tx1"/>
                </a:solidFill>
                <a:latin typeface="Segoe UI Light" panose="020B0502040204020203" pitchFamily="34" charset="0"/>
                <a:cs typeface="Segoe UI Light" panose="020B0502040204020203" pitchFamily="34" charset="0"/>
              </a:defRPr>
            </a:lvl3pPr>
            <a:lvl4pPr>
              <a:defRPr sz="1799">
                <a:solidFill>
                  <a:schemeClr val="tx1"/>
                </a:solidFill>
                <a:latin typeface="Segoe UI Light" panose="020B0502040204020203" pitchFamily="34" charset="0"/>
                <a:cs typeface="Segoe UI Light" panose="020B0502040204020203" pitchFamily="34" charset="0"/>
              </a:defRPr>
            </a:lvl4pPr>
            <a:lvl5pPr>
              <a:defRPr sz="1799">
                <a:solidFill>
                  <a:schemeClr val="tx1"/>
                </a:solidFill>
                <a:latin typeface="Segoe UI Light" panose="020B0502040204020203" pitchFamily="34" charset="0"/>
                <a:cs typeface="Segoe UI Light" panose="020B0502040204020203" pitchFamily="34" charset="0"/>
              </a:defRPr>
            </a:lvl5pPr>
          </a:lstStyle>
          <a:p>
            <a:pPr lvl="0"/>
            <a:r>
              <a:rPr lang="en-US"/>
              <a:t>Click to edit Content</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2286000" y="6511289"/>
            <a:ext cx="1256754" cy="153888"/>
          </a:xfrm>
          <a:prstGeom prst="rect">
            <a:avLst/>
          </a:prstGeom>
          <a:noFill/>
        </p:spPr>
        <p:txBody>
          <a:bodyPr wrap="none" lIns="0" tIns="0" rIns="0" bIns="0" rtlCol="0">
            <a:noAutofit/>
          </a:bodyPr>
          <a:lstStyle/>
          <a:p>
            <a:pPr defTabSz="914089"/>
            <a:r>
              <a:rPr lang="en-US" sz="1000">
                <a:solidFill>
                  <a:schemeClr val="tx1"/>
                </a:solidFill>
                <a:latin typeface="Segoe UI" panose="020B0502040204020203" pitchFamily="34" charset="0"/>
              </a:rPr>
              <a:t>Microsoft Confidential</a:t>
            </a:r>
          </a:p>
        </p:txBody>
      </p:sp>
      <p:pic>
        <p:nvPicPr>
          <p:cNvPr id="14" name="Picture 1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66815" y="6422697"/>
            <a:ext cx="758770" cy="291368"/>
          </a:xfrm>
          <a:prstGeom prst="rect">
            <a:avLst/>
          </a:prstGeom>
        </p:spPr>
      </p:pic>
      <p:sp>
        <p:nvSpPr>
          <p:cNvPr id="9" name="Text Placeholder 4"/>
          <p:cNvSpPr>
            <a:spLocks noGrp="1"/>
          </p:cNvSpPr>
          <p:nvPr>
            <p:ph type="body" sz="quarter" idx="11" hasCustomPrompt="1"/>
          </p:nvPr>
        </p:nvSpPr>
        <p:spPr>
          <a:xfrm>
            <a:off x="4314476" y="2041267"/>
            <a:ext cx="5754809" cy="462885"/>
          </a:xfrm>
        </p:spPr>
        <p:txBody>
          <a:bodyPr anchor="ctr">
            <a:noAutofit/>
          </a:bodyPr>
          <a:lstStyle>
            <a:lvl1pPr marL="0" indent="0">
              <a:buNone/>
              <a:defRPr sz="2400">
                <a:solidFill>
                  <a:schemeClr val="tx1"/>
                </a:solidFill>
                <a:latin typeface="Segoe UI" panose="020B0502040204020203" pitchFamily="34" charset="0"/>
                <a:cs typeface="Segoe UI" panose="020B0502040204020203" pitchFamily="34" charset="0"/>
              </a:defRPr>
            </a:lvl1pPr>
          </a:lstStyle>
          <a:p>
            <a:pPr lvl="0"/>
            <a:r>
              <a:rPr lang="en-US"/>
              <a:t>Click to edit Debrief</a:t>
            </a:r>
          </a:p>
        </p:txBody>
      </p:sp>
      <p:sp>
        <p:nvSpPr>
          <p:cNvPr id="13" name="Text Placeholder 16"/>
          <p:cNvSpPr>
            <a:spLocks noGrp="1"/>
          </p:cNvSpPr>
          <p:nvPr>
            <p:ph type="body" sz="quarter" idx="12" hasCustomPrompt="1"/>
          </p:nvPr>
        </p:nvSpPr>
        <p:spPr>
          <a:xfrm>
            <a:off x="4314476" y="1303238"/>
            <a:ext cx="5754809" cy="458632"/>
          </a:xfrm>
        </p:spPr>
        <p:txBody>
          <a:bodyPr anchor="ctr">
            <a:noAutofit/>
          </a:bodyPr>
          <a:lstStyle>
            <a:lvl1pPr marL="0" indent="0">
              <a:buNone/>
              <a:defRPr lang="en-US" sz="2800" kern="1200" dirty="0">
                <a:solidFill>
                  <a:schemeClr val="tx1"/>
                </a:solidFill>
                <a:latin typeface="Segoe UI"/>
                <a:ea typeface="+mn-ea"/>
                <a:cs typeface="+mn-cs"/>
              </a:defRPr>
            </a:lvl1pPr>
          </a:lstStyle>
          <a:p>
            <a:pPr lvl="0"/>
            <a:r>
              <a:rPr lang="en-US"/>
              <a:t>Click to add Activity Title</a:t>
            </a:r>
          </a:p>
        </p:txBody>
      </p:sp>
    </p:spTree>
    <p:extLst>
      <p:ext uri="{BB962C8B-B14F-4D97-AF65-F5344CB8AC3E}">
        <p14:creationId xmlns:p14="http://schemas.microsoft.com/office/powerpoint/2010/main" val="334170768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ctivity4_title">
    <p:bg>
      <p:bgPr>
        <a:solidFill>
          <a:schemeClr val="bg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Box 7"/>
          <p:cNvSpPr txBox="1"/>
          <p:nvPr userDrawn="1"/>
        </p:nvSpPr>
        <p:spPr>
          <a:xfrm>
            <a:off x="2286000" y="6511289"/>
            <a:ext cx="1173198" cy="153888"/>
          </a:xfrm>
          <a:prstGeom prst="rect">
            <a:avLst/>
          </a:prstGeom>
          <a:noFill/>
        </p:spPr>
        <p:txBody>
          <a:bodyPr wrap="none" lIns="0" tIns="0" rIns="0" bIns="0" rtlCol="0">
            <a:noAutofit/>
          </a:bodyPr>
          <a:lstStyle/>
          <a:p>
            <a:pPr defTabSz="914363"/>
            <a:r>
              <a:rPr lang="en-US" sz="1000">
                <a:solidFill>
                  <a:srgbClr val="505050"/>
                </a:solidFill>
                <a:latin typeface="Segoe UI Light"/>
              </a:rPr>
              <a:t>Microsoft Confidential</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6814" y="6422697"/>
            <a:ext cx="758773" cy="291368"/>
          </a:xfrm>
          <a:prstGeom prst="rect">
            <a:avLst/>
          </a:prstGeom>
        </p:spPr>
      </p:pic>
      <p:sp>
        <p:nvSpPr>
          <p:cNvPr id="12" name="Text Placeholder 16"/>
          <p:cNvSpPr>
            <a:spLocks noGrp="1"/>
          </p:cNvSpPr>
          <p:nvPr>
            <p:ph type="body" sz="quarter" idx="10" hasCustomPrompt="1"/>
          </p:nvPr>
        </p:nvSpPr>
        <p:spPr>
          <a:xfrm>
            <a:off x="758952" y="758952"/>
            <a:ext cx="9005534" cy="660774"/>
          </a:xfrm>
        </p:spPr>
        <p:txBody>
          <a:bodyPr>
            <a:noAutofit/>
          </a:bodyPr>
          <a:lstStyle>
            <a:lvl1pPr marL="0" indent="0">
              <a:buNone/>
              <a:defRPr lang="en-US" sz="4000" kern="1200" dirty="0">
                <a:solidFill>
                  <a:schemeClr val="tx1"/>
                </a:solidFill>
                <a:latin typeface="Segoe UI"/>
                <a:ea typeface="+mn-ea"/>
                <a:cs typeface="+mn-cs"/>
              </a:defRPr>
            </a:lvl1pPr>
          </a:lstStyle>
          <a:p>
            <a:pPr lvl="0"/>
            <a:r>
              <a:rPr lang="en-US"/>
              <a:t>Click to add Activity Title</a:t>
            </a:r>
          </a:p>
        </p:txBody>
      </p:sp>
      <p:sp>
        <p:nvSpPr>
          <p:cNvPr id="13" name="Text Placeholder 16"/>
          <p:cNvSpPr>
            <a:spLocks noGrp="1"/>
          </p:cNvSpPr>
          <p:nvPr>
            <p:ph type="body" sz="quarter" idx="11" hasCustomPrompt="1"/>
          </p:nvPr>
        </p:nvSpPr>
        <p:spPr>
          <a:xfrm>
            <a:off x="758952" y="1554480"/>
            <a:ext cx="9005534" cy="545253"/>
          </a:xfrm>
        </p:spPr>
        <p:txBody>
          <a:bodyPr>
            <a:noAutofit/>
          </a:bodyPr>
          <a:lstStyle>
            <a:lvl1pPr marL="0" indent="0">
              <a:buNone/>
              <a:defRPr lang="en-US" sz="2800" kern="1200" dirty="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Click to add subtitle</a:t>
            </a:r>
          </a:p>
        </p:txBody>
      </p:sp>
    </p:spTree>
    <p:extLst>
      <p:ext uri="{BB962C8B-B14F-4D97-AF65-F5344CB8AC3E}">
        <p14:creationId xmlns:p14="http://schemas.microsoft.com/office/powerpoint/2010/main" val="164938936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ctivity4_instructions">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11" name="Picture 10"/>
          <p:cNvPicPr>
            <a:picLocks noChangeAspect="1"/>
          </p:cNvPicPr>
          <p:nvPr userDrawn="1"/>
        </p:nvPicPr>
        <p:blipFill rotWithShape="1">
          <a:blip r:embed="rId3">
            <a:extLst>
              <a:ext uri="{28A0092B-C50C-407E-A947-70E740481C1C}">
                <a14:useLocalDpi xmlns:a14="http://schemas.microsoft.com/office/drawing/2010/main" val="0"/>
              </a:ext>
            </a:extLst>
          </a:blip>
          <a:srcRect b="11565"/>
          <a:stretch/>
        </p:blipFill>
        <p:spPr>
          <a:xfrm rot="16200000">
            <a:off x="797170" y="-797175"/>
            <a:ext cx="6857999" cy="8452338"/>
          </a:xfrm>
          <a:prstGeom prst="rect">
            <a:avLst/>
          </a:prstGeom>
        </p:spPr>
      </p:pic>
      <p:sp>
        <p:nvSpPr>
          <p:cNvPr id="9" name="TextBox 8"/>
          <p:cNvSpPr txBox="1"/>
          <p:nvPr userDrawn="1"/>
        </p:nvSpPr>
        <p:spPr>
          <a:xfrm>
            <a:off x="2286000" y="6511289"/>
            <a:ext cx="1173198" cy="153888"/>
          </a:xfrm>
          <a:prstGeom prst="rect">
            <a:avLst/>
          </a:prstGeom>
          <a:noFill/>
        </p:spPr>
        <p:txBody>
          <a:bodyPr wrap="none" lIns="0" tIns="0" rIns="0" bIns="0" rtlCol="0">
            <a:noAutofit/>
          </a:bodyPr>
          <a:lstStyle/>
          <a:p>
            <a:pPr defTabSz="914363"/>
            <a:r>
              <a:rPr lang="en-US" sz="1000">
                <a:solidFill>
                  <a:srgbClr val="505050"/>
                </a:solidFill>
                <a:latin typeface="Segoe UI Light"/>
              </a:rPr>
              <a:t>Microsoft Confidential</a:t>
            </a:r>
          </a:p>
        </p:txBody>
      </p:sp>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66814" y="6422697"/>
            <a:ext cx="758773" cy="291368"/>
          </a:xfrm>
          <a:prstGeom prst="rect">
            <a:avLst/>
          </a:prstGeom>
        </p:spPr>
      </p:pic>
      <p:sp>
        <p:nvSpPr>
          <p:cNvPr id="12" name="Text Placeholder 2"/>
          <p:cNvSpPr>
            <a:spLocks noGrp="1"/>
          </p:cNvSpPr>
          <p:nvPr>
            <p:ph type="body" sz="quarter" idx="10" hasCustomPrompt="1"/>
          </p:nvPr>
        </p:nvSpPr>
        <p:spPr>
          <a:xfrm>
            <a:off x="761999" y="2275114"/>
            <a:ext cx="7086601" cy="4013887"/>
          </a:xfrm>
        </p:spPr>
        <p:txBody>
          <a:bodyPr>
            <a:noAutofit/>
          </a:bodyPr>
          <a:lstStyle>
            <a:lvl1pPr>
              <a:defRPr sz="2200">
                <a:solidFill>
                  <a:schemeClr val="tx1"/>
                </a:solidFill>
                <a:latin typeface="Segoe UI Light" panose="020B0502040204020203" pitchFamily="34" charset="0"/>
                <a:cs typeface="Segoe UI Light" panose="020B0502040204020203" pitchFamily="34" charset="0"/>
              </a:defRPr>
            </a:lvl1pPr>
            <a:lvl2pPr>
              <a:defRPr sz="2000">
                <a:solidFill>
                  <a:schemeClr val="tx1"/>
                </a:solidFill>
                <a:latin typeface="Segoe UI Light" panose="020B0502040204020203" pitchFamily="34" charset="0"/>
                <a:cs typeface="Segoe UI Light" panose="020B0502040204020203" pitchFamily="34" charset="0"/>
              </a:defRPr>
            </a:lvl2pPr>
            <a:lvl3pPr>
              <a:defRPr sz="1800">
                <a:solidFill>
                  <a:schemeClr val="tx1"/>
                </a:solidFill>
                <a:latin typeface="Segoe UI Light" panose="020B0502040204020203" pitchFamily="34" charset="0"/>
                <a:cs typeface="Segoe UI Light" panose="020B0502040204020203" pitchFamily="34" charset="0"/>
              </a:defRPr>
            </a:lvl3pPr>
            <a:lvl4pPr>
              <a:defRPr sz="1800">
                <a:solidFill>
                  <a:schemeClr val="tx1"/>
                </a:solidFill>
                <a:latin typeface="Segoe UI Light" panose="020B0502040204020203" pitchFamily="34" charset="0"/>
                <a:cs typeface="Segoe UI Light" panose="020B0502040204020203" pitchFamily="34" charset="0"/>
              </a:defRPr>
            </a:lvl4pPr>
            <a:lvl5pPr>
              <a:defRPr sz="1800">
                <a:solidFill>
                  <a:schemeClr val="tx1"/>
                </a:solidFill>
                <a:latin typeface="Segoe UI Light" panose="020B0502040204020203" pitchFamily="34" charset="0"/>
                <a:cs typeface="Segoe UI Light" panose="020B0502040204020203" pitchFamily="34" charset="0"/>
              </a:defRPr>
            </a:lvl5pPr>
          </a:lstStyle>
          <a:p>
            <a:pPr lvl="0"/>
            <a:r>
              <a:rPr lang="en-US"/>
              <a:t>Click to edit Content</a:t>
            </a:r>
          </a:p>
          <a:p>
            <a:pPr lvl="1"/>
            <a:r>
              <a:rPr lang="en-US"/>
              <a:t>Second level</a:t>
            </a:r>
          </a:p>
          <a:p>
            <a:pPr lvl="2"/>
            <a:r>
              <a:rPr lang="en-US"/>
              <a:t>Third level</a:t>
            </a:r>
          </a:p>
          <a:p>
            <a:pPr lvl="3"/>
            <a:r>
              <a:rPr lang="en-US"/>
              <a:t>Fourth level</a:t>
            </a:r>
          </a:p>
          <a:p>
            <a:pPr lvl="4"/>
            <a:r>
              <a:rPr lang="en-US"/>
              <a:t>Fifth level</a:t>
            </a:r>
          </a:p>
        </p:txBody>
      </p:sp>
      <p:sp>
        <p:nvSpPr>
          <p:cNvPr id="13" name="Text Placeholder 4"/>
          <p:cNvSpPr>
            <a:spLocks noGrp="1"/>
          </p:cNvSpPr>
          <p:nvPr>
            <p:ph type="body" sz="quarter" idx="11" hasCustomPrompt="1"/>
          </p:nvPr>
        </p:nvSpPr>
        <p:spPr>
          <a:xfrm>
            <a:off x="762000" y="1358900"/>
            <a:ext cx="5682344" cy="462885"/>
          </a:xfrm>
        </p:spPr>
        <p:txBody>
          <a:bodyPr anchor="ctr">
            <a:noAutofit/>
          </a:bodyPr>
          <a:lstStyle>
            <a:lvl1pPr marL="0" indent="0">
              <a:buNone/>
              <a:defRPr sz="2400">
                <a:solidFill>
                  <a:schemeClr val="tx1"/>
                </a:solidFill>
                <a:latin typeface="Segoe UI" panose="020B0502040204020203" pitchFamily="34" charset="0"/>
                <a:cs typeface="Segoe UI" panose="020B0502040204020203" pitchFamily="34" charset="0"/>
              </a:defRPr>
            </a:lvl1pPr>
          </a:lstStyle>
          <a:p>
            <a:pPr lvl="0"/>
            <a:r>
              <a:rPr lang="en-US"/>
              <a:t>Click to edit Instructions</a:t>
            </a:r>
          </a:p>
        </p:txBody>
      </p:sp>
      <p:sp>
        <p:nvSpPr>
          <p:cNvPr id="16" name="Text Placeholder 16"/>
          <p:cNvSpPr>
            <a:spLocks noGrp="1"/>
          </p:cNvSpPr>
          <p:nvPr>
            <p:ph type="body" sz="quarter" idx="12" hasCustomPrompt="1"/>
          </p:nvPr>
        </p:nvSpPr>
        <p:spPr>
          <a:xfrm>
            <a:off x="761999" y="758952"/>
            <a:ext cx="5682345" cy="458632"/>
          </a:xfrm>
        </p:spPr>
        <p:txBody>
          <a:bodyPr anchor="ctr">
            <a:noAutofit/>
          </a:bodyPr>
          <a:lstStyle>
            <a:lvl1pPr marL="0" indent="0">
              <a:buNone/>
              <a:defRPr lang="en-US" sz="2800" kern="1200" baseline="0" dirty="0">
                <a:solidFill>
                  <a:schemeClr val="tx1"/>
                </a:solidFill>
                <a:latin typeface="Segoe UI"/>
                <a:ea typeface="+mn-ea"/>
                <a:cs typeface="+mn-cs"/>
              </a:defRPr>
            </a:lvl1pPr>
          </a:lstStyle>
          <a:p>
            <a:pPr lvl="0"/>
            <a:r>
              <a:rPr lang="en-US"/>
              <a:t>Click to add Activity Title</a:t>
            </a:r>
          </a:p>
        </p:txBody>
      </p:sp>
    </p:spTree>
    <p:extLst>
      <p:ext uri="{BB962C8B-B14F-4D97-AF65-F5344CB8AC3E}">
        <p14:creationId xmlns:p14="http://schemas.microsoft.com/office/powerpoint/2010/main" val="81423566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ctivity4_debrief">
    <p:bg>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b="8973"/>
          <a:stretch/>
        </p:blipFill>
        <p:spPr>
          <a:xfrm rot="16200000">
            <a:off x="4620986" y="-713020"/>
            <a:ext cx="6857999" cy="8284029"/>
          </a:xfrm>
          <a:prstGeom prst="rect">
            <a:avLst/>
          </a:prstGeom>
        </p:spPr>
      </p:pic>
      <p:sp>
        <p:nvSpPr>
          <p:cNvPr id="8" name="TextBox 7"/>
          <p:cNvSpPr txBox="1"/>
          <p:nvPr userDrawn="1"/>
        </p:nvSpPr>
        <p:spPr>
          <a:xfrm>
            <a:off x="2286000" y="6511289"/>
            <a:ext cx="1173198" cy="153888"/>
          </a:xfrm>
          <a:prstGeom prst="rect">
            <a:avLst/>
          </a:prstGeom>
          <a:noFill/>
        </p:spPr>
        <p:txBody>
          <a:bodyPr wrap="none" lIns="0" tIns="0" rIns="0" bIns="0" rtlCol="0">
            <a:noAutofit/>
          </a:bodyPr>
          <a:lstStyle/>
          <a:p>
            <a:pPr defTabSz="914363"/>
            <a:r>
              <a:rPr lang="en-US" sz="1000">
                <a:solidFill>
                  <a:srgbClr val="505050"/>
                </a:solidFill>
                <a:latin typeface="Segoe UI Light"/>
              </a:rPr>
              <a:t>Microsoft Confidential</a:t>
            </a:r>
          </a:p>
        </p:txBody>
      </p:sp>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66814" y="6422697"/>
            <a:ext cx="758773" cy="291368"/>
          </a:xfrm>
          <a:prstGeom prst="rect">
            <a:avLst/>
          </a:prstGeom>
        </p:spPr>
      </p:pic>
      <p:sp>
        <p:nvSpPr>
          <p:cNvPr id="17" name="Text Placeholder 2"/>
          <p:cNvSpPr>
            <a:spLocks noGrp="1"/>
          </p:cNvSpPr>
          <p:nvPr>
            <p:ph type="body" sz="quarter" idx="10" hasCustomPrompt="1"/>
          </p:nvPr>
        </p:nvSpPr>
        <p:spPr>
          <a:xfrm>
            <a:off x="4103914" y="2129578"/>
            <a:ext cx="7064829" cy="4332514"/>
          </a:xfrm>
          <a:prstGeom prst="rect">
            <a:avLst/>
          </a:prstGeom>
        </p:spPr>
        <p:txBody>
          <a:bodyPr>
            <a:noAutofit/>
          </a:bodyPr>
          <a:lstStyle>
            <a:lvl1pPr>
              <a:defRPr sz="2200">
                <a:solidFill>
                  <a:schemeClr val="tx1"/>
                </a:solidFill>
                <a:latin typeface="Segoe UI Light" panose="020B0502040204020203" pitchFamily="34" charset="0"/>
                <a:cs typeface="Segoe UI Light" panose="020B0502040204020203" pitchFamily="34" charset="0"/>
              </a:defRPr>
            </a:lvl1pPr>
            <a:lvl2pPr>
              <a:defRPr sz="2000">
                <a:solidFill>
                  <a:schemeClr val="tx1"/>
                </a:solidFill>
                <a:latin typeface="Segoe UI Light" panose="020B0502040204020203" pitchFamily="34" charset="0"/>
                <a:cs typeface="Segoe UI Light" panose="020B0502040204020203" pitchFamily="34" charset="0"/>
              </a:defRPr>
            </a:lvl2pPr>
            <a:lvl3pPr>
              <a:defRPr sz="1799">
                <a:solidFill>
                  <a:schemeClr val="tx1"/>
                </a:solidFill>
                <a:latin typeface="Segoe UI Light" panose="020B0502040204020203" pitchFamily="34" charset="0"/>
                <a:cs typeface="Segoe UI Light" panose="020B0502040204020203" pitchFamily="34" charset="0"/>
              </a:defRPr>
            </a:lvl3pPr>
            <a:lvl4pPr>
              <a:defRPr sz="1799">
                <a:solidFill>
                  <a:schemeClr val="tx1"/>
                </a:solidFill>
                <a:latin typeface="Segoe UI Light" panose="020B0502040204020203" pitchFamily="34" charset="0"/>
                <a:cs typeface="Segoe UI Light" panose="020B0502040204020203" pitchFamily="34" charset="0"/>
              </a:defRPr>
            </a:lvl4pPr>
            <a:lvl5pPr>
              <a:defRPr sz="1799">
                <a:solidFill>
                  <a:schemeClr val="tx1"/>
                </a:solidFill>
                <a:latin typeface="Segoe UI Light" panose="020B0502040204020203" pitchFamily="34" charset="0"/>
                <a:cs typeface="Segoe UI Light" panose="020B0502040204020203" pitchFamily="34" charset="0"/>
              </a:defRPr>
            </a:lvl5pPr>
          </a:lstStyle>
          <a:p>
            <a:pPr lvl="0"/>
            <a:r>
              <a:rPr lang="en-US"/>
              <a:t>Click to edit Content</a:t>
            </a:r>
          </a:p>
          <a:p>
            <a:pPr lvl="1"/>
            <a:r>
              <a:rPr lang="en-US"/>
              <a:t>Second level</a:t>
            </a:r>
          </a:p>
          <a:p>
            <a:pPr lvl="2"/>
            <a:r>
              <a:rPr lang="en-US"/>
              <a:t>Third level</a:t>
            </a:r>
          </a:p>
          <a:p>
            <a:pPr lvl="3"/>
            <a:r>
              <a:rPr lang="en-US"/>
              <a:t>Fourth level</a:t>
            </a:r>
          </a:p>
          <a:p>
            <a:pPr lvl="4"/>
            <a:r>
              <a:rPr lang="en-US"/>
              <a:t>Fifth level</a:t>
            </a:r>
          </a:p>
        </p:txBody>
      </p:sp>
      <p:sp>
        <p:nvSpPr>
          <p:cNvPr id="18" name="Text Placeholder 4"/>
          <p:cNvSpPr>
            <a:spLocks noGrp="1"/>
          </p:cNvSpPr>
          <p:nvPr>
            <p:ph type="body" sz="quarter" idx="11" hasCustomPrompt="1"/>
          </p:nvPr>
        </p:nvSpPr>
        <p:spPr>
          <a:xfrm>
            <a:off x="4005943" y="1270787"/>
            <a:ext cx="7064829" cy="462885"/>
          </a:xfrm>
        </p:spPr>
        <p:txBody>
          <a:bodyPr anchor="ctr">
            <a:noAutofit/>
          </a:bodyPr>
          <a:lstStyle>
            <a:lvl1pPr marL="0" indent="0">
              <a:buNone/>
              <a:defRPr sz="2400">
                <a:solidFill>
                  <a:schemeClr val="tx1"/>
                </a:solidFill>
                <a:latin typeface="Segoe UI" panose="020B0502040204020203" pitchFamily="34" charset="0"/>
                <a:cs typeface="Segoe UI" panose="020B0502040204020203" pitchFamily="34" charset="0"/>
              </a:defRPr>
            </a:lvl1pPr>
          </a:lstStyle>
          <a:p>
            <a:pPr lvl="0"/>
            <a:r>
              <a:rPr lang="en-US"/>
              <a:t>Click to edit Debrief</a:t>
            </a:r>
          </a:p>
        </p:txBody>
      </p:sp>
      <p:sp>
        <p:nvSpPr>
          <p:cNvPr id="19" name="Text Placeholder 16"/>
          <p:cNvSpPr>
            <a:spLocks noGrp="1"/>
          </p:cNvSpPr>
          <p:nvPr>
            <p:ph type="body" sz="quarter" idx="12" hasCustomPrompt="1"/>
          </p:nvPr>
        </p:nvSpPr>
        <p:spPr>
          <a:xfrm>
            <a:off x="4005943" y="559935"/>
            <a:ext cx="7064829" cy="458632"/>
          </a:xfrm>
        </p:spPr>
        <p:txBody>
          <a:bodyPr anchor="ctr">
            <a:noAutofit/>
          </a:bodyPr>
          <a:lstStyle>
            <a:lvl1pPr marL="0" indent="0">
              <a:buNone/>
              <a:defRPr lang="en-US" sz="2800" kern="1200" dirty="0">
                <a:solidFill>
                  <a:schemeClr val="tx1"/>
                </a:solidFill>
                <a:latin typeface="Segoe UI"/>
                <a:ea typeface="+mn-ea"/>
                <a:cs typeface="+mn-cs"/>
              </a:defRPr>
            </a:lvl1pPr>
          </a:lstStyle>
          <a:p>
            <a:pPr lvl="0"/>
            <a:r>
              <a:rPr lang="en-US"/>
              <a:t>Click to add Activity Title</a:t>
            </a:r>
          </a:p>
        </p:txBody>
      </p:sp>
    </p:spTree>
    <p:extLst>
      <p:ext uri="{BB962C8B-B14F-4D97-AF65-F5344CB8AC3E}">
        <p14:creationId xmlns:p14="http://schemas.microsoft.com/office/powerpoint/2010/main" val="53714526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1_gray shap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7383"/>
            <a:ext cx="12192000" cy="6885383"/>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0471"/>
            <a:ext cx="8904514" cy="6878471"/>
          </a:xfrm>
          <a:prstGeom prst="rect">
            <a:avLst/>
          </a:prstGeom>
        </p:spPr>
      </p:pic>
      <p:sp>
        <p:nvSpPr>
          <p:cNvPr id="14" name="Text Placeholder 2"/>
          <p:cNvSpPr>
            <a:spLocks noGrp="1"/>
          </p:cNvSpPr>
          <p:nvPr>
            <p:ph type="body" sz="quarter" idx="10" hasCustomPrompt="1"/>
          </p:nvPr>
        </p:nvSpPr>
        <p:spPr>
          <a:xfrm>
            <a:off x="762000" y="2275115"/>
            <a:ext cx="7010400" cy="3631976"/>
          </a:xfrm>
          <a:prstGeom prst="rect">
            <a:avLst/>
          </a:prstGeom>
        </p:spPr>
        <p:txBody>
          <a:bodyPr>
            <a:noAutofit/>
          </a:bodyPr>
          <a:lstStyle>
            <a:lvl1pPr>
              <a:defRPr sz="2200">
                <a:solidFill>
                  <a:schemeClr val="bg1"/>
                </a:solidFill>
                <a:latin typeface="Segoe UI Light" panose="020B0502040204020203" pitchFamily="34" charset="0"/>
                <a:cs typeface="Segoe UI Light" panose="020B0502040204020203" pitchFamily="34" charset="0"/>
              </a:defRPr>
            </a:lvl1pPr>
            <a:lvl2pPr>
              <a:defRPr sz="2000">
                <a:solidFill>
                  <a:schemeClr val="bg1"/>
                </a:solidFill>
                <a:latin typeface="Segoe UI Light" panose="020B0502040204020203" pitchFamily="34" charset="0"/>
                <a:cs typeface="Segoe UI Light" panose="020B0502040204020203" pitchFamily="34" charset="0"/>
              </a:defRPr>
            </a:lvl2pPr>
            <a:lvl3pPr>
              <a:defRPr sz="1799">
                <a:solidFill>
                  <a:schemeClr val="bg1"/>
                </a:solidFill>
                <a:latin typeface="Segoe UI Light" panose="020B0502040204020203" pitchFamily="34" charset="0"/>
                <a:cs typeface="Segoe UI Light" panose="020B0502040204020203" pitchFamily="34" charset="0"/>
              </a:defRPr>
            </a:lvl3pPr>
            <a:lvl4pPr>
              <a:defRPr sz="1799">
                <a:solidFill>
                  <a:schemeClr val="bg1"/>
                </a:solidFill>
                <a:latin typeface="Segoe UI Light" panose="020B0502040204020203" pitchFamily="34" charset="0"/>
                <a:cs typeface="Segoe UI Light" panose="020B0502040204020203" pitchFamily="34" charset="0"/>
              </a:defRPr>
            </a:lvl4pPr>
            <a:lvl5pPr>
              <a:defRPr sz="1799">
                <a:solidFill>
                  <a:schemeClr val="bg1"/>
                </a:solidFill>
                <a:latin typeface="Segoe UI Light" panose="020B0502040204020203" pitchFamily="34" charset="0"/>
                <a:cs typeface="Segoe UI Light" panose="020B0502040204020203" pitchFamily="34" charset="0"/>
              </a:defRPr>
            </a:lvl5pPr>
          </a:lstStyle>
          <a:p>
            <a:pPr lvl="0"/>
            <a:r>
              <a:rPr lang="en-US"/>
              <a:t>Click to edit Content</a:t>
            </a:r>
          </a:p>
          <a:p>
            <a:pPr lvl="1"/>
            <a:r>
              <a:rPr lang="en-US"/>
              <a:t>Second level</a:t>
            </a:r>
          </a:p>
          <a:p>
            <a:pPr lvl="2"/>
            <a:r>
              <a:rPr lang="en-US"/>
              <a:t>Third level</a:t>
            </a:r>
          </a:p>
          <a:p>
            <a:pPr lvl="3"/>
            <a:r>
              <a:rPr lang="en-US"/>
              <a:t>Fourth level</a:t>
            </a:r>
          </a:p>
          <a:p>
            <a:pPr lvl="4"/>
            <a:r>
              <a:rPr lang="en-US"/>
              <a:t>Fifth level</a:t>
            </a:r>
          </a:p>
        </p:txBody>
      </p:sp>
      <p:sp>
        <p:nvSpPr>
          <p:cNvPr id="8" name="TextBox 7"/>
          <p:cNvSpPr txBox="1"/>
          <p:nvPr userDrawn="1"/>
        </p:nvSpPr>
        <p:spPr>
          <a:xfrm>
            <a:off x="2286000" y="6511289"/>
            <a:ext cx="1256754" cy="153888"/>
          </a:xfrm>
          <a:prstGeom prst="rect">
            <a:avLst/>
          </a:prstGeom>
          <a:noFill/>
        </p:spPr>
        <p:txBody>
          <a:bodyPr wrap="none" lIns="0" tIns="0" rIns="0" bIns="0" rtlCol="0">
            <a:noAutofit/>
          </a:bodyPr>
          <a:lstStyle/>
          <a:p>
            <a:pPr defTabSz="914089"/>
            <a:r>
              <a:rPr lang="en-US" sz="1000">
                <a:solidFill>
                  <a:srgbClr val="FFFFFF"/>
                </a:solidFill>
                <a:latin typeface="Segoe UI" panose="020B0502040204020203" pitchFamily="34" charset="0"/>
              </a:rPr>
              <a:t>Microsoft Confidential</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66815" y="6422697"/>
            <a:ext cx="758770" cy="291368"/>
          </a:xfrm>
          <a:prstGeom prst="rect">
            <a:avLst/>
          </a:prstGeom>
        </p:spPr>
      </p:pic>
      <p:sp>
        <p:nvSpPr>
          <p:cNvPr id="7" name="Text Placeholder 4"/>
          <p:cNvSpPr>
            <a:spLocks noGrp="1"/>
          </p:cNvSpPr>
          <p:nvPr>
            <p:ph type="body" sz="quarter" idx="11" hasCustomPrompt="1"/>
          </p:nvPr>
        </p:nvSpPr>
        <p:spPr>
          <a:xfrm>
            <a:off x="762000" y="1358900"/>
            <a:ext cx="7010400" cy="462885"/>
          </a:xfrm>
        </p:spPr>
        <p:txBody>
          <a:bodyPr anchor="ctr">
            <a:noAutofit/>
          </a:bodyPr>
          <a:lstStyle>
            <a:lvl1pPr marL="0" indent="0">
              <a:buNone/>
              <a:defRPr sz="2400">
                <a:solidFill>
                  <a:schemeClr val="bg1"/>
                </a:solidFill>
                <a:latin typeface="Segoe UI" panose="020B0502040204020203" pitchFamily="34" charset="0"/>
                <a:cs typeface="Segoe UI" panose="020B0502040204020203" pitchFamily="34" charset="0"/>
              </a:defRPr>
            </a:lvl1pPr>
          </a:lstStyle>
          <a:p>
            <a:pPr lvl="0"/>
            <a:r>
              <a:rPr lang="en-US"/>
              <a:t>Click to edit subtitle</a:t>
            </a:r>
          </a:p>
        </p:txBody>
      </p:sp>
      <p:sp>
        <p:nvSpPr>
          <p:cNvPr id="10" name="Text Placeholder 16"/>
          <p:cNvSpPr>
            <a:spLocks noGrp="1"/>
          </p:cNvSpPr>
          <p:nvPr>
            <p:ph type="body" sz="quarter" idx="12" hasCustomPrompt="1"/>
          </p:nvPr>
        </p:nvSpPr>
        <p:spPr>
          <a:xfrm>
            <a:off x="761999" y="758952"/>
            <a:ext cx="7010401" cy="458632"/>
          </a:xfrm>
        </p:spPr>
        <p:txBody>
          <a:bodyPr anchor="ctr">
            <a:noAutofit/>
          </a:bodyPr>
          <a:lstStyle>
            <a:lvl1pPr marL="0" indent="0">
              <a:buNone/>
              <a:defRPr lang="en-US" sz="2800" kern="1200" baseline="0" dirty="0">
                <a:solidFill>
                  <a:schemeClr val="bg1"/>
                </a:solidFill>
                <a:latin typeface="Segoe UI"/>
                <a:ea typeface="+mn-ea"/>
                <a:cs typeface="+mn-cs"/>
              </a:defRPr>
            </a:lvl1pPr>
          </a:lstStyle>
          <a:p>
            <a:pPr lvl="0"/>
            <a:r>
              <a:rPr lang="en-US"/>
              <a:t>Click to edit Demo</a:t>
            </a:r>
          </a:p>
        </p:txBody>
      </p:sp>
    </p:spTree>
    <p:extLst>
      <p:ext uri="{BB962C8B-B14F-4D97-AF65-F5344CB8AC3E}">
        <p14:creationId xmlns:p14="http://schemas.microsoft.com/office/powerpoint/2010/main" val="271586531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2_yellow shap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192000" cy="6885383"/>
          </a:xfrm>
          <a:prstGeom prst="rect">
            <a:avLst/>
          </a:prstGeom>
        </p:spPr>
      </p:pic>
      <p:pic>
        <p:nvPicPr>
          <p:cNvPr id="13" name="Picture 12"/>
          <p:cNvPicPr>
            <a:picLocks noChangeAspect="1"/>
          </p:cNvPicPr>
          <p:nvPr userDrawn="1"/>
        </p:nvPicPr>
        <p:blipFill rotWithShape="1">
          <a:blip r:embed="rId3">
            <a:extLst>
              <a:ext uri="{28A0092B-C50C-407E-A947-70E740481C1C}">
                <a14:useLocalDpi xmlns:a14="http://schemas.microsoft.com/office/drawing/2010/main" val="0"/>
              </a:ext>
            </a:extLst>
          </a:blip>
          <a:srcRect b="7546"/>
          <a:stretch/>
        </p:blipFill>
        <p:spPr>
          <a:xfrm rot="16200000">
            <a:off x="1312504" y="-1332979"/>
            <a:ext cx="6905860" cy="9530863"/>
          </a:xfrm>
          <a:prstGeom prst="rect">
            <a:avLst/>
          </a:prstGeom>
        </p:spPr>
      </p:pic>
      <p:sp>
        <p:nvSpPr>
          <p:cNvPr id="14" name="Text Placeholder 2"/>
          <p:cNvSpPr>
            <a:spLocks noGrp="1"/>
          </p:cNvSpPr>
          <p:nvPr>
            <p:ph type="body" sz="quarter" idx="10" hasCustomPrompt="1"/>
          </p:nvPr>
        </p:nvSpPr>
        <p:spPr>
          <a:xfrm>
            <a:off x="762000" y="2275114"/>
            <a:ext cx="7010400" cy="3976263"/>
          </a:xfrm>
          <a:prstGeom prst="rect">
            <a:avLst/>
          </a:prstGeom>
        </p:spPr>
        <p:txBody>
          <a:bodyPr>
            <a:noAutofit/>
          </a:bodyPr>
          <a:lstStyle>
            <a:lvl1pPr>
              <a:defRPr sz="2200">
                <a:solidFill>
                  <a:schemeClr val="tx1"/>
                </a:solidFill>
                <a:latin typeface="Segoe UI Light" panose="020B0502040204020203" pitchFamily="34" charset="0"/>
                <a:cs typeface="Segoe UI Light" panose="020B0502040204020203" pitchFamily="34" charset="0"/>
              </a:defRPr>
            </a:lvl1pPr>
            <a:lvl2pPr>
              <a:defRPr sz="2000">
                <a:solidFill>
                  <a:schemeClr val="tx1"/>
                </a:solidFill>
                <a:latin typeface="Segoe UI Light" panose="020B0502040204020203" pitchFamily="34" charset="0"/>
                <a:cs typeface="Segoe UI Light" panose="020B0502040204020203" pitchFamily="34" charset="0"/>
              </a:defRPr>
            </a:lvl2pPr>
            <a:lvl3pPr>
              <a:defRPr sz="1799">
                <a:solidFill>
                  <a:schemeClr val="tx1"/>
                </a:solidFill>
                <a:latin typeface="Segoe UI Light" panose="020B0502040204020203" pitchFamily="34" charset="0"/>
                <a:cs typeface="Segoe UI Light" panose="020B0502040204020203" pitchFamily="34" charset="0"/>
              </a:defRPr>
            </a:lvl3pPr>
            <a:lvl4pPr>
              <a:defRPr sz="1799">
                <a:solidFill>
                  <a:schemeClr val="tx1"/>
                </a:solidFill>
                <a:latin typeface="Segoe UI Light" panose="020B0502040204020203" pitchFamily="34" charset="0"/>
                <a:cs typeface="Segoe UI Light" panose="020B0502040204020203" pitchFamily="34" charset="0"/>
              </a:defRPr>
            </a:lvl4pPr>
            <a:lvl5pPr>
              <a:defRPr sz="1799">
                <a:solidFill>
                  <a:schemeClr val="tx1"/>
                </a:solidFill>
                <a:latin typeface="Segoe UI Light" panose="020B0502040204020203" pitchFamily="34" charset="0"/>
                <a:cs typeface="Segoe UI Light" panose="020B0502040204020203" pitchFamily="34" charset="0"/>
              </a:defRPr>
            </a:lvl5pPr>
          </a:lstStyle>
          <a:p>
            <a:pPr lvl="0"/>
            <a:r>
              <a:rPr lang="en-US"/>
              <a:t>Click to edit Content</a:t>
            </a:r>
          </a:p>
          <a:p>
            <a:pPr lvl="1"/>
            <a:r>
              <a:rPr lang="en-US"/>
              <a:t>Second level</a:t>
            </a:r>
          </a:p>
          <a:p>
            <a:pPr lvl="2"/>
            <a:r>
              <a:rPr lang="en-US"/>
              <a:t>Third level</a:t>
            </a:r>
          </a:p>
          <a:p>
            <a:pPr lvl="3"/>
            <a:r>
              <a:rPr lang="en-US"/>
              <a:t>Fourth level</a:t>
            </a:r>
          </a:p>
          <a:p>
            <a:pPr lvl="4"/>
            <a:r>
              <a:rPr lang="en-US"/>
              <a:t>Fifth level</a:t>
            </a:r>
          </a:p>
        </p:txBody>
      </p:sp>
      <p:sp>
        <p:nvSpPr>
          <p:cNvPr id="7" name="Text Placeholder 4"/>
          <p:cNvSpPr>
            <a:spLocks noGrp="1"/>
          </p:cNvSpPr>
          <p:nvPr>
            <p:ph type="body" sz="quarter" idx="11" hasCustomPrompt="1"/>
          </p:nvPr>
        </p:nvSpPr>
        <p:spPr>
          <a:xfrm>
            <a:off x="762000" y="1358900"/>
            <a:ext cx="5704114" cy="462885"/>
          </a:xfrm>
        </p:spPr>
        <p:txBody>
          <a:bodyPr anchor="ctr">
            <a:noAutofit/>
          </a:bodyPr>
          <a:lstStyle>
            <a:lvl1pPr marL="0" indent="0">
              <a:buNone/>
              <a:defRPr sz="2400">
                <a:solidFill>
                  <a:schemeClr val="tx1"/>
                </a:solidFill>
                <a:latin typeface="Segoe UI" panose="020B0502040204020203" pitchFamily="34" charset="0"/>
                <a:cs typeface="Segoe UI" panose="020B0502040204020203" pitchFamily="34" charset="0"/>
              </a:defRPr>
            </a:lvl1pPr>
          </a:lstStyle>
          <a:p>
            <a:pPr lvl="0"/>
            <a:r>
              <a:rPr lang="en-US"/>
              <a:t>Click to edit subtitle</a:t>
            </a:r>
          </a:p>
        </p:txBody>
      </p:sp>
      <p:sp>
        <p:nvSpPr>
          <p:cNvPr id="10" name="Text Placeholder 16"/>
          <p:cNvSpPr>
            <a:spLocks noGrp="1"/>
          </p:cNvSpPr>
          <p:nvPr>
            <p:ph type="body" sz="quarter" idx="12" hasCustomPrompt="1"/>
          </p:nvPr>
        </p:nvSpPr>
        <p:spPr>
          <a:xfrm>
            <a:off x="761999" y="664682"/>
            <a:ext cx="5704115" cy="458632"/>
          </a:xfrm>
        </p:spPr>
        <p:txBody>
          <a:bodyPr anchor="ctr">
            <a:noAutofit/>
          </a:bodyPr>
          <a:lstStyle>
            <a:lvl1pPr marL="0" indent="0">
              <a:buNone/>
              <a:defRPr lang="en-US" sz="2800" kern="1200" baseline="0" dirty="0">
                <a:solidFill>
                  <a:schemeClr val="tx1"/>
                </a:solidFill>
                <a:latin typeface="Segoe UI"/>
                <a:ea typeface="+mn-ea"/>
                <a:cs typeface="+mn-cs"/>
              </a:defRPr>
            </a:lvl1pPr>
          </a:lstStyle>
          <a:p>
            <a:pPr lvl="0"/>
            <a:r>
              <a:rPr lang="en-US"/>
              <a:t>Click to add Demo</a:t>
            </a:r>
          </a:p>
        </p:txBody>
      </p:sp>
      <p:sp>
        <p:nvSpPr>
          <p:cNvPr id="15" name="TextBox 14"/>
          <p:cNvSpPr txBox="1"/>
          <p:nvPr userDrawn="1"/>
        </p:nvSpPr>
        <p:spPr>
          <a:xfrm>
            <a:off x="2286000" y="6511289"/>
            <a:ext cx="1173198" cy="153888"/>
          </a:xfrm>
          <a:prstGeom prst="rect">
            <a:avLst/>
          </a:prstGeom>
          <a:noFill/>
        </p:spPr>
        <p:txBody>
          <a:bodyPr wrap="none" lIns="0" tIns="0" rIns="0" bIns="0" rtlCol="0">
            <a:noAutofit/>
          </a:bodyPr>
          <a:lstStyle/>
          <a:p>
            <a:pPr defTabSz="914363"/>
            <a:r>
              <a:rPr lang="en-US" sz="1000">
                <a:solidFill>
                  <a:srgbClr val="505050"/>
                </a:solidFill>
                <a:latin typeface="Segoe UI Light"/>
              </a:rPr>
              <a:t>Microsoft Confidential</a:t>
            </a:r>
          </a:p>
        </p:txBody>
      </p:sp>
      <p:pic>
        <p:nvPicPr>
          <p:cNvPr id="16" name="Picture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66814" y="6422697"/>
            <a:ext cx="758773" cy="291368"/>
          </a:xfrm>
          <a:prstGeom prst="rect">
            <a:avLst/>
          </a:prstGeom>
        </p:spPr>
      </p:pic>
    </p:spTree>
    <p:extLst>
      <p:ext uri="{BB962C8B-B14F-4D97-AF65-F5344CB8AC3E}">
        <p14:creationId xmlns:p14="http://schemas.microsoft.com/office/powerpoint/2010/main" val="422162462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_light background">
    <p:bg>
      <p:bgPr>
        <a:solidFill>
          <a:schemeClr val="tx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857" y="0"/>
            <a:ext cx="7892143" cy="4846320"/>
          </a:xfrm>
          <a:prstGeom prst="rect">
            <a:avLst/>
          </a:prstGeom>
        </p:spPr>
      </p:pic>
      <p:sp>
        <p:nvSpPr>
          <p:cNvPr id="6" name="Text Placeholder 16"/>
          <p:cNvSpPr>
            <a:spLocks noGrp="1"/>
          </p:cNvSpPr>
          <p:nvPr>
            <p:ph type="body" sz="quarter" idx="10" hasCustomPrompt="1"/>
          </p:nvPr>
        </p:nvSpPr>
        <p:spPr>
          <a:xfrm>
            <a:off x="758952" y="758952"/>
            <a:ext cx="7953124" cy="660774"/>
          </a:xfrm>
        </p:spPr>
        <p:txBody>
          <a:bodyPr>
            <a:noAutofit/>
          </a:bodyPr>
          <a:lstStyle>
            <a:lvl1pPr marL="0" indent="0">
              <a:buNone/>
              <a:defRPr lang="en-US" sz="4000" kern="1200" dirty="0">
                <a:solidFill>
                  <a:srgbClr val="535353"/>
                </a:solidFill>
                <a:latin typeface="Segoe UI"/>
                <a:ea typeface="+mn-ea"/>
                <a:cs typeface="+mn-cs"/>
              </a:defRPr>
            </a:lvl1pPr>
          </a:lstStyle>
          <a:p>
            <a:pPr lvl="0"/>
            <a:r>
              <a:rPr lang="en-US"/>
              <a:t>Click to add Title</a:t>
            </a:r>
          </a:p>
        </p:txBody>
      </p:sp>
      <p:sp>
        <p:nvSpPr>
          <p:cNvPr id="7" name="Text Placeholder 16"/>
          <p:cNvSpPr>
            <a:spLocks noGrp="1"/>
          </p:cNvSpPr>
          <p:nvPr>
            <p:ph type="body" sz="quarter" idx="11" hasCustomPrompt="1"/>
          </p:nvPr>
        </p:nvSpPr>
        <p:spPr>
          <a:xfrm>
            <a:off x="758952" y="1554480"/>
            <a:ext cx="7953124" cy="545253"/>
          </a:xfrm>
        </p:spPr>
        <p:txBody>
          <a:bodyPr>
            <a:noAutofit/>
          </a:bodyPr>
          <a:lstStyle>
            <a:lvl1pPr marL="0" indent="0">
              <a:buNone/>
              <a:defRPr lang="en-US" sz="2800" kern="1200" dirty="0">
                <a:solidFill>
                  <a:srgbClr val="535353"/>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Click to add subtitle</a:t>
            </a:r>
          </a:p>
        </p:txBody>
      </p:sp>
      <p:sp>
        <p:nvSpPr>
          <p:cNvPr id="11" name="TextBox 10"/>
          <p:cNvSpPr txBox="1"/>
          <p:nvPr userDrawn="1"/>
        </p:nvSpPr>
        <p:spPr>
          <a:xfrm>
            <a:off x="2286000" y="6511289"/>
            <a:ext cx="1173198" cy="153888"/>
          </a:xfrm>
          <a:prstGeom prst="rect">
            <a:avLst/>
          </a:prstGeom>
          <a:noFill/>
        </p:spPr>
        <p:txBody>
          <a:bodyPr wrap="none" lIns="0" tIns="0" rIns="0" bIns="0" rtlCol="0">
            <a:spAutoFit/>
          </a:bodyPr>
          <a:lstStyle/>
          <a:p>
            <a:pPr defTabSz="914363"/>
            <a:r>
              <a:rPr lang="en-US" sz="1000">
                <a:solidFill>
                  <a:srgbClr val="FFFFFF"/>
                </a:solidFill>
                <a:latin typeface="Segoe UI Light"/>
              </a:rPr>
              <a:t>Microsoft Confidential</a:t>
            </a:r>
          </a:p>
        </p:txBody>
      </p:sp>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66815" y="6422697"/>
            <a:ext cx="758770" cy="291368"/>
          </a:xfrm>
          <a:prstGeom prst="rect">
            <a:avLst/>
          </a:prstGeom>
        </p:spPr>
      </p:pic>
    </p:spTree>
    <p:extLst>
      <p:ext uri="{BB962C8B-B14F-4D97-AF65-F5344CB8AC3E}">
        <p14:creationId xmlns:p14="http://schemas.microsoft.com/office/powerpoint/2010/main" val="16919632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3_orange shap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0884"/>
            <a:ext cx="12192000" cy="6885383"/>
          </a:xfrm>
          <a:prstGeom prst="rect">
            <a:avLst/>
          </a:prstGeom>
          <a:solidFill>
            <a:schemeClr val="bg2"/>
          </a:solidFill>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0884"/>
            <a:ext cx="7893703" cy="6894970"/>
          </a:xfrm>
          <a:prstGeom prst="rect">
            <a:avLst/>
          </a:prstGeom>
        </p:spPr>
      </p:pic>
      <p:sp>
        <p:nvSpPr>
          <p:cNvPr id="14" name="Text Placeholder 2"/>
          <p:cNvSpPr>
            <a:spLocks noGrp="1"/>
          </p:cNvSpPr>
          <p:nvPr>
            <p:ph type="body" sz="quarter" idx="10" hasCustomPrompt="1"/>
          </p:nvPr>
        </p:nvSpPr>
        <p:spPr>
          <a:xfrm>
            <a:off x="762000" y="2275115"/>
            <a:ext cx="7010400" cy="3631976"/>
          </a:xfrm>
          <a:prstGeom prst="rect">
            <a:avLst/>
          </a:prstGeom>
        </p:spPr>
        <p:txBody>
          <a:bodyPr>
            <a:noAutofit/>
          </a:bodyPr>
          <a:lstStyle>
            <a:lvl1pPr>
              <a:defRPr sz="2200">
                <a:solidFill>
                  <a:schemeClr val="tx1"/>
                </a:solidFill>
                <a:latin typeface="Segoe UI Light" panose="020B0502040204020203" pitchFamily="34" charset="0"/>
                <a:cs typeface="Segoe UI Light" panose="020B0502040204020203" pitchFamily="34" charset="0"/>
              </a:defRPr>
            </a:lvl1pPr>
            <a:lvl2pPr>
              <a:defRPr sz="2000">
                <a:solidFill>
                  <a:schemeClr val="tx1"/>
                </a:solidFill>
                <a:latin typeface="Segoe UI Light" panose="020B0502040204020203" pitchFamily="34" charset="0"/>
                <a:cs typeface="Segoe UI Light" panose="020B0502040204020203" pitchFamily="34" charset="0"/>
              </a:defRPr>
            </a:lvl2pPr>
            <a:lvl3pPr>
              <a:defRPr sz="1799">
                <a:solidFill>
                  <a:schemeClr val="tx1"/>
                </a:solidFill>
                <a:latin typeface="Segoe UI Light" panose="020B0502040204020203" pitchFamily="34" charset="0"/>
                <a:cs typeface="Segoe UI Light" panose="020B0502040204020203" pitchFamily="34" charset="0"/>
              </a:defRPr>
            </a:lvl3pPr>
            <a:lvl4pPr>
              <a:defRPr sz="1799">
                <a:solidFill>
                  <a:schemeClr val="tx1"/>
                </a:solidFill>
                <a:latin typeface="Segoe UI Light" panose="020B0502040204020203" pitchFamily="34" charset="0"/>
                <a:cs typeface="Segoe UI Light" panose="020B0502040204020203" pitchFamily="34" charset="0"/>
              </a:defRPr>
            </a:lvl4pPr>
            <a:lvl5pPr>
              <a:defRPr sz="1799">
                <a:solidFill>
                  <a:schemeClr val="tx1"/>
                </a:solidFill>
                <a:latin typeface="Segoe UI Light" panose="020B0502040204020203" pitchFamily="34" charset="0"/>
                <a:cs typeface="Segoe UI Light" panose="020B0502040204020203" pitchFamily="34" charset="0"/>
              </a:defRPr>
            </a:lvl5pPr>
          </a:lstStyle>
          <a:p>
            <a:pPr lvl="0"/>
            <a:r>
              <a:rPr lang="en-US"/>
              <a:t>Click to edit Content</a:t>
            </a:r>
          </a:p>
          <a:p>
            <a:pPr lvl="1"/>
            <a:r>
              <a:rPr lang="en-US"/>
              <a:t>Second level</a:t>
            </a:r>
          </a:p>
          <a:p>
            <a:pPr lvl="2"/>
            <a:r>
              <a:rPr lang="en-US"/>
              <a:t>Third level</a:t>
            </a:r>
          </a:p>
          <a:p>
            <a:pPr lvl="3"/>
            <a:r>
              <a:rPr lang="en-US"/>
              <a:t>Fourth level</a:t>
            </a:r>
          </a:p>
          <a:p>
            <a:pPr lvl="4"/>
            <a:r>
              <a:rPr lang="en-US"/>
              <a:t>Fifth level</a:t>
            </a:r>
          </a:p>
        </p:txBody>
      </p:sp>
      <p:sp>
        <p:nvSpPr>
          <p:cNvPr id="8" name="TextBox 7"/>
          <p:cNvSpPr txBox="1"/>
          <p:nvPr userDrawn="1"/>
        </p:nvSpPr>
        <p:spPr>
          <a:xfrm>
            <a:off x="2286000" y="6511289"/>
            <a:ext cx="1256754" cy="153888"/>
          </a:xfrm>
          <a:prstGeom prst="rect">
            <a:avLst/>
          </a:prstGeom>
          <a:noFill/>
        </p:spPr>
        <p:txBody>
          <a:bodyPr wrap="none" lIns="0" tIns="0" rIns="0" bIns="0" rtlCol="0">
            <a:noAutofit/>
          </a:bodyPr>
          <a:lstStyle/>
          <a:p>
            <a:pPr defTabSz="914089"/>
            <a:r>
              <a:rPr lang="en-US" sz="1000">
                <a:solidFill>
                  <a:schemeClr val="tx1"/>
                </a:solidFill>
                <a:latin typeface="Segoe UI" panose="020B0502040204020203" pitchFamily="34" charset="0"/>
              </a:rPr>
              <a:t>Microsoft Confidential</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66815" y="6422697"/>
            <a:ext cx="758770" cy="291368"/>
          </a:xfrm>
          <a:prstGeom prst="rect">
            <a:avLst/>
          </a:prstGeom>
        </p:spPr>
      </p:pic>
      <p:sp>
        <p:nvSpPr>
          <p:cNvPr id="7" name="Text Placeholder 4"/>
          <p:cNvSpPr>
            <a:spLocks noGrp="1"/>
          </p:cNvSpPr>
          <p:nvPr>
            <p:ph type="body" sz="quarter" idx="11" hasCustomPrompt="1"/>
          </p:nvPr>
        </p:nvSpPr>
        <p:spPr>
          <a:xfrm>
            <a:off x="762000" y="1358900"/>
            <a:ext cx="7010400" cy="462885"/>
          </a:xfrm>
        </p:spPr>
        <p:txBody>
          <a:bodyPr anchor="ctr">
            <a:noAutofit/>
          </a:bodyPr>
          <a:lstStyle>
            <a:lvl1pPr marL="0" indent="0">
              <a:buNone/>
              <a:defRPr sz="2400">
                <a:solidFill>
                  <a:schemeClr val="tx1"/>
                </a:solidFill>
                <a:latin typeface="Segoe UI" panose="020B0502040204020203" pitchFamily="34" charset="0"/>
                <a:cs typeface="Segoe UI" panose="020B0502040204020203" pitchFamily="34" charset="0"/>
              </a:defRPr>
            </a:lvl1pPr>
          </a:lstStyle>
          <a:p>
            <a:pPr lvl="0"/>
            <a:r>
              <a:rPr lang="en-US"/>
              <a:t>Click to edit subtitle</a:t>
            </a:r>
          </a:p>
        </p:txBody>
      </p:sp>
      <p:sp>
        <p:nvSpPr>
          <p:cNvPr id="10" name="Text Placeholder 16"/>
          <p:cNvSpPr>
            <a:spLocks noGrp="1"/>
          </p:cNvSpPr>
          <p:nvPr>
            <p:ph type="body" sz="quarter" idx="12" hasCustomPrompt="1"/>
          </p:nvPr>
        </p:nvSpPr>
        <p:spPr>
          <a:xfrm>
            <a:off x="761999" y="758952"/>
            <a:ext cx="7010401" cy="458632"/>
          </a:xfrm>
        </p:spPr>
        <p:txBody>
          <a:bodyPr anchor="ctr">
            <a:noAutofit/>
          </a:bodyPr>
          <a:lstStyle>
            <a:lvl1pPr marL="0" indent="0">
              <a:buNone/>
              <a:defRPr lang="en-US" sz="2800" kern="1200" baseline="0" dirty="0">
                <a:solidFill>
                  <a:schemeClr val="tx1"/>
                </a:solidFill>
                <a:latin typeface="Segoe UI"/>
                <a:ea typeface="+mn-ea"/>
                <a:cs typeface="+mn-cs"/>
              </a:defRPr>
            </a:lvl1pPr>
          </a:lstStyle>
          <a:p>
            <a:pPr lvl="0"/>
            <a:r>
              <a:rPr lang="en-US"/>
              <a:t>Click to add Demo</a:t>
            </a:r>
          </a:p>
        </p:txBody>
      </p:sp>
    </p:spTree>
    <p:extLst>
      <p:ext uri="{BB962C8B-B14F-4D97-AF65-F5344CB8AC3E}">
        <p14:creationId xmlns:p14="http://schemas.microsoft.com/office/powerpoint/2010/main" val="121912930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4_white">
    <p:bg>
      <p:bgPr>
        <a:solidFill>
          <a:schemeClr val="bg2"/>
        </a:solidFill>
        <a:effectLst/>
      </p:bgPr>
    </p:bg>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1" name="Picture 10"/>
          <p:cNvPicPr>
            <a:picLocks noChangeAspect="1"/>
          </p:cNvPicPr>
          <p:nvPr userDrawn="1"/>
        </p:nvPicPr>
        <p:blipFill rotWithShape="1">
          <a:blip r:embed="rId3">
            <a:extLst>
              <a:ext uri="{28A0092B-C50C-407E-A947-70E740481C1C}">
                <a14:useLocalDpi xmlns:a14="http://schemas.microsoft.com/office/drawing/2010/main" val="0"/>
              </a:ext>
            </a:extLst>
          </a:blip>
          <a:srcRect b="12419"/>
          <a:stretch/>
        </p:blipFill>
        <p:spPr>
          <a:xfrm rot="16200000">
            <a:off x="1988820" y="-1988826"/>
            <a:ext cx="6857999" cy="10835640"/>
          </a:xfrm>
          <a:prstGeom prst="rect">
            <a:avLst/>
          </a:prstGeom>
        </p:spPr>
      </p:pic>
      <p:sp>
        <p:nvSpPr>
          <p:cNvPr id="9" name="TextBox 8"/>
          <p:cNvSpPr txBox="1"/>
          <p:nvPr userDrawn="1"/>
        </p:nvSpPr>
        <p:spPr>
          <a:xfrm>
            <a:off x="2286000" y="6511289"/>
            <a:ext cx="1173198" cy="153888"/>
          </a:xfrm>
          <a:prstGeom prst="rect">
            <a:avLst/>
          </a:prstGeom>
          <a:noFill/>
        </p:spPr>
        <p:txBody>
          <a:bodyPr wrap="none" lIns="0" tIns="0" rIns="0" bIns="0" rtlCol="0">
            <a:noAutofit/>
          </a:bodyPr>
          <a:lstStyle/>
          <a:p>
            <a:pPr defTabSz="914363"/>
            <a:r>
              <a:rPr lang="en-US" sz="1000">
                <a:solidFill>
                  <a:srgbClr val="505050"/>
                </a:solidFill>
                <a:latin typeface="Segoe UI Light"/>
              </a:rPr>
              <a:t>Microsoft Confidential</a:t>
            </a:r>
          </a:p>
        </p:txBody>
      </p:sp>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66814" y="6422697"/>
            <a:ext cx="758773" cy="291368"/>
          </a:xfrm>
          <a:prstGeom prst="rect">
            <a:avLst/>
          </a:prstGeom>
        </p:spPr>
      </p:pic>
      <p:sp>
        <p:nvSpPr>
          <p:cNvPr id="12" name="Text Placeholder 2"/>
          <p:cNvSpPr>
            <a:spLocks noGrp="1"/>
          </p:cNvSpPr>
          <p:nvPr>
            <p:ph type="body" sz="quarter" idx="10" hasCustomPrompt="1"/>
          </p:nvPr>
        </p:nvSpPr>
        <p:spPr>
          <a:xfrm>
            <a:off x="761999" y="2275114"/>
            <a:ext cx="7086601" cy="4013887"/>
          </a:xfrm>
        </p:spPr>
        <p:txBody>
          <a:bodyPr>
            <a:noAutofit/>
          </a:bodyPr>
          <a:lstStyle>
            <a:lvl1pPr>
              <a:defRPr sz="2200">
                <a:solidFill>
                  <a:schemeClr val="tx1"/>
                </a:solidFill>
                <a:latin typeface="Segoe UI Light" panose="020B0502040204020203" pitchFamily="34" charset="0"/>
                <a:cs typeface="Segoe UI Light" panose="020B0502040204020203" pitchFamily="34" charset="0"/>
              </a:defRPr>
            </a:lvl1pPr>
            <a:lvl2pPr>
              <a:defRPr sz="2000">
                <a:solidFill>
                  <a:schemeClr val="tx1"/>
                </a:solidFill>
                <a:latin typeface="Segoe UI Light" panose="020B0502040204020203" pitchFamily="34" charset="0"/>
                <a:cs typeface="Segoe UI Light" panose="020B0502040204020203" pitchFamily="34" charset="0"/>
              </a:defRPr>
            </a:lvl2pPr>
            <a:lvl3pPr>
              <a:defRPr sz="1800">
                <a:solidFill>
                  <a:schemeClr val="tx1"/>
                </a:solidFill>
                <a:latin typeface="Segoe UI Light" panose="020B0502040204020203" pitchFamily="34" charset="0"/>
                <a:cs typeface="Segoe UI Light" panose="020B0502040204020203" pitchFamily="34" charset="0"/>
              </a:defRPr>
            </a:lvl3pPr>
            <a:lvl4pPr>
              <a:defRPr sz="1800">
                <a:solidFill>
                  <a:schemeClr val="tx1"/>
                </a:solidFill>
                <a:latin typeface="Segoe UI Light" panose="020B0502040204020203" pitchFamily="34" charset="0"/>
                <a:cs typeface="Segoe UI Light" panose="020B0502040204020203" pitchFamily="34" charset="0"/>
              </a:defRPr>
            </a:lvl4pPr>
            <a:lvl5pPr>
              <a:defRPr sz="1800">
                <a:solidFill>
                  <a:schemeClr val="tx1"/>
                </a:solidFill>
                <a:latin typeface="Segoe UI Light" panose="020B0502040204020203" pitchFamily="34" charset="0"/>
                <a:cs typeface="Segoe UI Light" panose="020B0502040204020203" pitchFamily="34" charset="0"/>
              </a:defRPr>
            </a:lvl5pPr>
          </a:lstStyle>
          <a:p>
            <a:pPr lvl="0"/>
            <a:r>
              <a:rPr lang="en-US"/>
              <a:t>Click to edit Content</a:t>
            </a:r>
          </a:p>
          <a:p>
            <a:pPr lvl="1"/>
            <a:r>
              <a:rPr lang="en-US"/>
              <a:t>Second level</a:t>
            </a:r>
          </a:p>
          <a:p>
            <a:pPr lvl="2"/>
            <a:r>
              <a:rPr lang="en-US"/>
              <a:t>Third level</a:t>
            </a:r>
          </a:p>
          <a:p>
            <a:pPr lvl="3"/>
            <a:r>
              <a:rPr lang="en-US"/>
              <a:t>Fourth level</a:t>
            </a:r>
          </a:p>
          <a:p>
            <a:pPr lvl="4"/>
            <a:r>
              <a:rPr lang="en-US"/>
              <a:t>Fifth level</a:t>
            </a:r>
          </a:p>
        </p:txBody>
      </p:sp>
      <p:sp>
        <p:nvSpPr>
          <p:cNvPr id="13" name="Text Placeholder 4"/>
          <p:cNvSpPr>
            <a:spLocks noGrp="1"/>
          </p:cNvSpPr>
          <p:nvPr>
            <p:ph type="body" sz="quarter" idx="11" hasCustomPrompt="1"/>
          </p:nvPr>
        </p:nvSpPr>
        <p:spPr>
          <a:xfrm>
            <a:off x="762000" y="1358900"/>
            <a:ext cx="5682344" cy="462885"/>
          </a:xfrm>
        </p:spPr>
        <p:txBody>
          <a:bodyPr anchor="ctr">
            <a:noAutofit/>
          </a:bodyPr>
          <a:lstStyle>
            <a:lvl1pPr marL="0" indent="0">
              <a:buNone/>
              <a:defRPr sz="2400">
                <a:solidFill>
                  <a:schemeClr val="tx1"/>
                </a:solidFill>
                <a:latin typeface="Segoe UI" panose="020B0502040204020203" pitchFamily="34" charset="0"/>
                <a:cs typeface="Segoe UI" panose="020B0502040204020203" pitchFamily="34" charset="0"/>
              </a:defRPr>
            </a:lvl1pPr>
          </a:lstStyle>
          <a:p>
            <a:pPr lvl="0"/>
            <a:r>
              <a:rPr lang="en-US"/>
              <a:t>Click to edit subtitle</a:t>
            </a:r>
          </a:p>
        </p:txBody>
      </p:sp>
      <p:sp>
        <p:nvSpPr>
          <p:cNvPr id="14" name="Text Placeholder 16"/>
          <p:cNvSpPr>
            <a:spLocks noGrp="1"/>
          </p:cNvSpPr>
          <p:nvPr>
            <p:ph type="body" sz="quarter" idx="12" hasCustomPrompt="1"/>
          </p:nvPr>
        </p:nvSpPr>
        <p:spPr>
          <a:xfrm>
            <a:off x="761999" y="758952"/>
            <a:ext cx="7010401" cy="458632"/>
          </a:xfrm>
        </p:spPr>
        <p:txBody>
          <a:bodyPr anchor="ctr">
            <a:noAutofit/>
          </a:bodyPr>
          <a:lstStyle>
            <a:lvl1pPr marL="0" indent="0">
              <a:buNone/>
              <a:defRPr lang="en-US" sz="2800" kern="1200" baseline="0" dirty="0">
                <a:solidFill>
                  <a:schemeClr val="tx1"/>
                </a:solidFill>
                <a:latin typeface="Segoe UI"/>
                <a:ea typeface="+mn-ea"/>
                <a:cs typeface="+mn-cs"/>
              </a:defRPr>
            </a:lvl1pPr>
          </a:lstStyle>
          <a:p>
            <a:pPr lvl="0"/>
            <a:r>
              <a:rPr lang="en-US"/>
              <a:t>Click to add Demo</a:t>
            </a:r>
          </a:p>
        </p:txBody>
      </p:sp>
    </p:spTree>
    <p:extLst>
      <p:ext uri="{BB962C8B-B14F-4D97-AF65-F5344CB8AC3E}">
        <p14:creationId xmlns:p14="http://schemas.microsoft.com/office/powerpoint/2010/main" val="289783378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Demo4_white">
    <p:bg>
      <p:bgPr>
        <a:solidFill>
          <a:schemeClr val="bg2"/>
        </a:solidFill>
        <a:effectLst/>
      </p:bgPr>
    </p:bg>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1" name="Picture 10"/>
          <p:cNvPicPr>
            <a:picLocks noChangeAspect="1"/>
          </p:cNvPicPr>
          <p:nvPr userDrawn="1"/>
        </p:nvPicPr>
        <p:blipFill rotWithShape="1">
          <a:blip r:embed="rId3">
            <a:extLst>
              <a:ext uri="{28A0092B-C50C-407E-A947-70E740481C1C}">
                <a14:useLocalDpi xmlns:a14="http://schemas.microsoft.com/office/drawing/2010/main" val="0"/>
              </a:ext>
            </a:extLst>
          </a:blip>
          <a:srcRect b="9384"/>
          <a:stretch/>
        </p:blipFill>
        <p:spPr>
          <a:xfrm rot="16200000">
            <a:off x="2320292" y="-2320296"/>
            <a:ext cx="6857999" cy="11498582"/>
          </a:xfrm>
          <a:prstGeom prst="rect">
            <a:avLst/>
          </a:prstGeom>
        </p:spPr>
      </p:pic>
      <p:sp>
        <p:nvSpPr>
          <p:cNvPr id="9" name="TextBox 8"/>
          <p:cNvSpPr txBox="1"/>
          <p:nvPr userDrawn="1"/>
        </p:nvSpPr>
        <p:spPr>
          <a:xfrm>
            <a:off x="2286000" y="6511289"/>
            <a:ext cx="1173198" cy="153888"/>
          </a:xfrm>
          <a:prstGeom prst="rect">
            <a:avLst/>
          </a:prstGeom>
          <a:noFill/>
        </p:spPr>
        <p:txBody>
          <a:bodyPr wrap="none" lIns="0" tIns="0" rIns="0" bIns="0" rtlCol="0">
            <a:noAutofit/>
          </a:bodyPr>
          <a:lstStyle/>
          <a:p>
            <a:pPr defTabSz="914363"/>
            <a:r>
              <a:rPr lang="en-US" sz="1000">
                <a:solidFill>
                  <a:srgbClr val="505050"/>
                </a:solidFill>
                <a:latin typeface="Segoe UI Light"/>
              </a:rPr>
              <a:t>Microsoft Confidential</a:t>
            </a:r>
          </a:p>
        </p:txBody>
      </p:sp>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66814" y="6422697"/>
            <a:ext cx="758773" cy="291368"/>
          </a:xfrm>
          <a:prstGeom prst="rect">
            <a:avLst/>
          </a:prstGeom>
        </p:spPr>
      </p:pic>
      <p:sp>
        <p:nvSpPr>
          <p:cNvPr id="12" name="Text Placeholder 2"/>
          <p:cNvSpPr>
            <a:spLocks noGrp="1"/>
          </p:cNvSpPr>
          <p:nvPr>
            <p:ph type="body" sz="quarter" idx="10" hasCustomPrompt="1"/>
          </p:nvPr>
        </p:nvSpPr>
        <p:spPr>
          <a:xfrm>
            <a:off x="761999" y="2275114"/>
            <a:ext cx="7086601" cy="4013887"/>
          </a:xfrm>
        </p:spPr>
        <p:txBody>
          <a:bodyPr>
            <a:noAutofit/>
          </a:bodyPr>
          <a:lstStyle>
            <a:lvl1pPr>
              <a:defRPr sz="2200">
                <a:solidFill>
                  <a:schemeClr val="tx1"/>
                </a:solidFill>
                <a:latin typeface="Segoe UI Light" panose="020B0502040204020203" pitchFamily="34" charset="0"/>
                <a:cs typeface="Segoe UI Light" panose="020B0502040204020203" pitchFamily="34" charset="0"/>
              </a:defRPr>
            </a:lvl1pPr>
            <a:lvl2pPr>
              <a:defRPr sz="2000">
                <a:solidFill>
                  <a:schemeClr val="tx1"/>
                </a:solidFill>
                <a:latin typeface="Segoe UI Light" panose="020B0502040204020203" pitchFamily="34" charset="0"/>
                <a:cs typeface="Segoe UI Light" panose="020B0502040204020203" pitchFamily="34" charset="0"/>
              </a:defRPr>
            </a:lvl2pPr>
            <a:lvl3pPr>
              <a:defRPr sz="1800">
                <a:solidFill>
                  <a:schemeClr val="tx1"/>
                </a:solidFill>
                <a:latin typeface="Segoe UI Light" panose="020B0502040204020203" pitchFamily="34" charset="0"/>
                <a:cs typeface="Segoe UI Light" panose="020B0502040204020203" pitchFamily="34" charset="0"/>
              </a:defRPr>
            </a:lvl3pPr>
            <a:lvl4pPr>
              <a:defRPr sz="1800">
                <a:solidFill>
                  <a:schemeClr val="tx1"/>
                </a:solidFill>
                <a:latin typeface="Segoe UI Light" panose="020B0502040204020203" pitchFamily="34" charset="0"/>
                <a:cs typeface="Segoe UI Light" panose="020B0502040204020203" pitchFamily="34" charset="0"/>
              </a:defRPr>
            </a:lvl4pPr>
            <a:lvl5pPr>
              <a:defRPr sz="1800">
                <a:solidFill>
                  <a:schemeClr val="tx1"/>
                </a:solidFill>
                <a:latin typeface="Segoe UI Light" panose="020B0502040204020203" pitchFamily="34" charset="0"/>
                <a:cs typeface="Segoe UI Light" panose="020B0502040204020203" pitchFamily="34" charset="0"/>
              </a:defRPr>
            </a:lvl5pPr>
          </a:lstStyle>
          <a:p>
            <a:pPr lvl="0"/>
            <a:r>
              <a:rPr lang="en-US"/>
              <a:t>Click to edit Content</a:t>
            </a:r>
          </a:p>
          <a:p>
            <a:pPr lvl="1"/>
            <a:r>
              <a:rPr lang="en-US"/>
              <a:t>Second level</a:t>
            </a:r>
          </a:p>
          <a:p>
            <a:pPr lvl="2"/>
            <a:r>
              <a:rPr lang="en-US"/>
              <a:t>Third level</a:t>
            </a:r>
          </a:p>
          <a:p>
            <a:pPr lvl="3"/>
            <a:r>
              <a:rPr lang="en-US"/>
              <a:t>Fourth level</a:t>
            </a:r>
          </a:p>
          <a:p>
            <a:pPr lvl="4"/>
            <a:r>
              <a:rPr lang="en-US"/>
              <a:t>Fifth level</a:t>
            </a:r>
          </a:p>
        </p:txBody>
      </p:sp>
      <p:sp>
        <p:nvSpPr>
          <p:cNvPr id="13" name="Text Placeholder 4"/>
          <p:cNvSpPr>
            <a:spLocks noGrp="1"/>
          </p:cNvSpPr>
          <p:nvPr>
            <p:ph type="body" sz="quarter" idx="11" hasCustomPrompt="1"/>
          </p:nvPr>
        </p:nvSpPr>
        <p:spPr>
          <a:xfrm>
            <a:off x="762000" y="1358900"/>
            <a:ext cx="5682344" cy="462885"/>
          </a:xfrm>
        </p:spPr>
        <p:txBody>
          <a:bodyPr anchor="ctr">
            <a:noAutofit/>
          </a:bodyPr>
          <a:lstStyle>
            <a:lvl1pPr marL="0" indent="0">
              <a:buNone/>
              <a:defRPr sz="2400">
                <a:solidFill>
                  <a:schemeClr val="tx1"/>
                </a:solidFill>
                <a:latin typeface="Segoe UI" panose="020B0502040204020203" pitchFamily="34" charset="0"/>
                <a:cs typeface="Segoe UI" panose="020B0502040204020203" pitchFamily="34" charset="0"/>
              </a:defRPr>
            </a:lvl1pPr>
          </a:lstStyle>
          <a:p>
            <a:pPr lvl="0"/>
            <a:r>
              <a:rPr lang="en-US"/>
              <a:t>Click to edit subtitle</a:t>
            </a:r>
          </a:p>
        </p:txBody>
      </p:sp>
      <p:sp>
        <p:nvSpPr>
          <p:cNvPr id="14" name="Text Placeholder 16"/>
          <p:cNvSpPr>
            <a:spLocks noGrp="1"/>
          </p:cNvSpPr>
          <p:nvPr>
            <p:ph type="body" sz="quarter" idx="12" hasCustomPrompt="1"/>
          </p:nvPr>
        </p:nvSpPr>
        <p:spPr>
          <a:xfrm>
            <a:off x="761999" y="758952"/>
            <a:ext cx="7010401" cy="458632"/>
          </a:xfrm>
        </p:spPr>
        <p:txBody>
          <a:bodyPr anchor="ctr">
            <a:noAutofit/>
          </a:bodyPr>
          <a:lstStyle>
            <a:lvl1pPr marL="0" indent="0">
              <a:buNone/>
              <a:defRPr lang="en-US" sz="2800" kern="1200" baseline="0" dirty="0">
                <a:solidFill>
                  <a:schemeClr val="tx1"/>
                </a:solidFill>
                <a:latin typeface="Segoe UI"/>
                <a:ea typeface="+mn-ea"/>
                <a:cs typeface="+mn-cs"/>
              </a:defRPr>
            </a:lvl1pPr>
          </a:lstStyle>
          <a:p>
            <a:pPr lvl="0"/>
            <a:r>
              <a:rPr lang="en-US"/>
              <a:t>Click to add Demo</a:t>
            </a:r>
          </a:p>
        </p:txBody>
      </p:sp>
    </p:spTree>
    <p:extLst>
      <p:ext uri="{BB962C8B-B14F-4D97-AF65-F5344CB8AC3E}">
        <p14:creationId xmlns:p14="http://schemas.microsoft.com/office/powerpoint/2010/main" val="263166915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hank You1">
    <p:bg>
      <p:bgPr>
        <a:solidFill>
          <a:srgbClr val="737373"/>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222" cy="6858000"/>
          </a:xfrm>
          <a:prstGeom prst="rect">
            <a:avLst/>
          </a:prstGeom>
        </p:spPr>
      </p:pic>
      <p:sp>
        <p:nvSpPr>
          <p:cNvPr id="14" name="TextBox 13"/>
          <p:cNvSpPr txBox="1"/>
          <p:nvPr userDrawn="1"/>
        </p:nvSpPr>
        <p:spPr>
          <a:xfrm>
            <a:off x="2286000" y="6511289"/>
            <a:ext cx="1173198" cy="153888"/>
          </a:xfrm>
          <a:prstGeom prst="rect">
            <a:avLst/>
          </a:prstGeom>
          <a:noFill/>
        </p:spPr>
        <p:txBody>
          <a:bodyPr wrap="none" lIns="0" tIns="0" rIns="0" bIns="0" rtlCol="0">
            <a:spAutoFit/>
          </a:bodyPr>
          <a:lstStyle/>
          <a:p>
            <a:pPr defTabSz="914363"/>
            <a:r>
              <a:rPr lang="en-US" sz="1000">
                <a:solidFill>
                  <a:srgbClr val="FFFFFF"/>
                </a:solidFill>
                <a:latin typeface="Segoe UI Light"/>
              </a:rPr>
              <a:t>Microsoft Confidential</a:t>
            </a: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6815" y="6422697"/>
            <a:ext cx="758770" cy="291368"/>
          </a:xfrm>
          <a:prstGeom prst="rect">
            <a:avLst/>
          </a:prstGeom>
        </p:spPr>
      </p:pic>
      <p:sp>
        <p:nvSpPr>
          <p:cNvPr id="2" name="TextBox 1"/>
          <p:cNvSpPr txBox="1"/>
          <p:nvPr userDrawn="1"/>
        </p:nvSpPr>
        <p:spPr>
          <a:xfrm>
            <a:off x="3435560" y="2532370"/>
            <a:ext cx="5320880" cy="1446550"/>
          </a:xfrm>
          <a:prstGeom prst="rect">
            <a:avLst/>
          </a:prstGeom>
          <a:noFill/>
        </p:spPr>
        <p:txBody>
          <a:bodyPr wrap="none" rtlCol="0">
            <a:spAutoFit/>
          </a:bodyPr>
          <a:lstStyle/>
          <a:p>
            <a:r>
              <a:rPr lang="en-US" sz="8800">
                <a:solidFill>
                  <a:srgbClr val="FFB900"/>
                </a:solidFill>
                <a:latin typeface="Segoe UI" panose="020B0502040204020203" pitchFamily="34" charset="0"/>
                <a:cs typeface="Segoe UI" panose="020B0502040204020203" pitchFamily="34" charset="0"/>
              </a:rPr>
              <a:t>Thank You</a:t>
            </a:r>
          </a:p>
        </p:txBody>
      </p:sp>
    </p:spTree>
    <p:extLst>
      <p:ext uri="{BB962C8B-B14F-4D97-AF65-F5344CB8AC3E}">
        <p14:creationId xmlns:p14="http://schemas.microsoft.com/office/powerpoint/2010/main" val="189527906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hank You2">
    <p:bg>
      <p:bgPr>
        <a:solidFill>
          <a:srgbClr val="000000"/>
        </a:solidFill>
        <a:effectLst/>
      </p:bgPr>
    </p:bg>
    <p:spTree>
      <p:nvGrpSpPr>
        <p:cNvPr id="1" name=""/>
        <p:cNvGrpSpPr/>
        <p:nvPr/>
      </p:nvGrpSpPr>
      <p:grpSpPr>
        <a:xfrm>
          <a:off x="0" y="0"/>
          <a:ext cx="0" cy="0"/>
          <a:chOff x="0" y="0"/>
          <a:chExt cx="0" cy="0"/>
        </a:xfrm>
      </p:grpSpPr>
      <p:sp>
        <p:nvSpPr>
          <p:cNvPr id="14" name="TextBox 13"/>
          <p:cNvSpPr txBox="1"/>
          <p:nvPr userDrawn="1"/>
        </p:nvSpPr>
        <p:spPr>
          <a:xfrm>
            <a:off x="2286000" y="6511289"/>
            <a:ext cx="1173198" cy="153888"/>
          </a:xfrm>
          <a:prstGeom prst="rect">
            <a:avLst/>
          </a:prstGeom>
          <a:noFill/>
        </p:spPr>
        <p:txBody>
          <a:bodyPr wrap="none" lIns="0" tIns="0" rIns="0" bIns="0" rtlCol="0">
            <a:spAutoFit/>
          </a:bodyPr>
          <a:lstStyle/>
          <a:p>
            <a:pPr defTabSz="914363"/>
            <a:r>
              <a:rPr lang="en-US" sz="1000">
                <a:solidFill>
                  <a:srgbClr val="FFFFFF"/>
                </a:solidFill>
                <a:latin typeface="Segoe UI Light"/>
              </a:rPr>
              <a:t>Microsoft Confidential</a:t>
            </a: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815" y="6422697"/>
            <a:ext cx="758770" cy="291368"/>
          </a:xfrm>
          <a:prstGeom prst="rect">
            <a:avLst/>
          </a:prstGeom>
        </p:spPr>
      </p:pic>
      <p:pic>
        <p:nvPicPr>
          <p:cNvPr id="3" name="Picture 2"/>
          <p:cNvPicPr>
            <a:picLocks noChangeAspect="1"/>
          </p:cNvPicPr>
          <p:nvPr userDrawn="1"/>
        </p:nvPicPr>
        <p:blipFill>
          <a:blip r:embed="rId3"/>
          <a:stretch>
            <a:fillRect/>
          </a:stretch>
        </p:blipFill>
        <p:spPr>
          <a:xfrm>
            <a:off x="3692502" y="2084913"/>
            <a:ext cx="4825644" cy="2705452"/>
          </a:xfrm>
          <a:prstGeom prst="rect">
            <a:avLst/>
          </a:prstGeom>
        </p:spPr>
      </p:pic>
    </p:spTree>
    <p:extLst>
      <p:ext uri="{BB962C8B-B14F-4D97-AF65-F5344CB8AC3E}">
        <p14:creationId xmlns:p14="http://schemas.microsoft.com/office/powerpoint/2010/main" val="106577065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lors_Bing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p:cNvSpPr txBox="1"/>
          <p:nvPr userDrawn="1"/>
        </p:nvSpPr>
        <p:spPr>
          <a:xfrm>
            <a:off x="2286000" y="6511289"/>
            <a:ext cx="1173198" cy="153888"/>
          </a:xfrm>
          <a:prstGeom prst="rect">
            <a:avLst/>
          </a:prstGeom>
          <a:noFill/>
        </p:spPr>
        <p:txBody>
          <a:bodyPr wrap="none" lIns="0" tIns="0" rIns="0" bIns="0" rtlCol="0">
            <a:noAutofit/>
          </a:bodyPr>
          <a:lstStyle/>
          <a:p>
            <a:pPr defTabSz="914363"/>
            <a:r>
              <a:rPr lang="en-US" sz="1000">
                <a:solidFill>
                  <a:srgbClr val="505050"/>
                </a:solidFill>
                <a:latin typeface="Segoe UI Light"/>
              </a:rPr>
              <a:t>Microsoft Confidential</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6814" y="6422697"/>
            <a:ext cx="758773" cy="291368"/>
          </a:xfrm>
          <a:prstGeom prst="rect">
            <a:avLst/>
          </a:prstGeom>
        </p:spPr>
      </p:pic>
      <p:sp>
        <p:nvSpPr>
          <p:cNvPr id="9" name="Rectangle 8"/>
          <p:cNvSpPr/>
          <p:nvPr userDrawn="1"/>
        </p:nvSpPr>
        <p:spPr bwMode="auto">
          <a:xfrm>
            <a:off x="5332413" y="0"/>
            <a:ext cx="2286000" cy="2286000"/>
          </a:xfrm>
          <a:prstGeom prst="rect">
            <a:avLst/>
          </a:prstGeom>
          <a:solidFill>
            <a:srgbClr val="FFB900"/>
          </a:solidFill>
          <a:ln w="10795" cap="flat" cmpd="sng" algn="ctr">
            <a:noFill/>
            <a:prstDash val="solid"/>
            <a:headEnd type="none" w="med" len="med"/>
            <a:tailEnd type="none" w="med" len="med"/>
          </a:ln>
          <a:effectLst/>
        </p:spPr>
        <p:txBody>
          <a:bodyPr vert="horz" wrap="square" lIns="91440" tIns="91440" rIns="0" bIns="0" numCol="1" rtlCol="0" anchor="t" anchorCtr="0" compatLnSpc="1">
            <a:prstTxWarp prst="textNoShape">
              <a:avLst/>
            </a:prstTxWarp>
            <a:noAutofit/>
          </a:bodyPr>
          <a:lstStyle/>
          <a:p>
            <a:pPr defTabSz="914099" fontAlgn="base">
              <a:spcBef>
                <a:spcPct val="0"/>
              </a:spcBef>
              <a:spcAft>
                <a:spcPct val="0"/>
              </a:spcAft>
              <a:defRPr/>
            </a:pPr>
            <a:r>
              <a:rPr lang="en-US" sz="1400" kern="0">
                <a:gradFill>
                  <a:gsLst>
                    <a:gs pos="0">
                      <a:srgbClr val="FFFFFF"/>
                    </a:gs>
                    <a:gs pos="100000">
                      <a:srgbClr val="FFFFFF"/>
                    </a:gs>
                  </a:gsLst>
                  <a:lin ang="5400000" scaled="0"/>
                </a:gradFill>
                <a:latin typeface="Segoe UI" panose="020B0502040204020203" pitchFamily="34" charset="0"/>
              </a:rPr>
              <a:t>Bing Orange</a:t>
            </a:r>
          </a:p>
          <a:p>
            <a:pPr defTabSz="914099" fontAlgn="base">
              <a:spcBef>
                <a:spcPct val="0"/>
              </a:spcBef>
              <a:spcAft>
                <a:spcPct val="0"/>
              </a:spcAft>
              <a:defRPr/>
            </a:pPr>
            <a:endParaRPr lang="en-US" sz="1400" kern="0">
              <a:gradFill>
                <a:gsLst>
                  <a:gs pos="0">
                    <a:srgbClr val="FFFFFF"/>
                  </a:gs>
                  <a:gs pos="100000">
                    <a:srgbClr val="FFFFFF"/>
                  </a:gs>
                </a:gsLst>
                <a:lin ang="5400000" scaled="0"/>
              </a:gradFill>
              <a:latin typeface="Segoe UI" panose="020B0502040204020203" pitchFamily="34" charset="0"/>
            </a:endParaRPr>
          </a:p>
          <a:p>
            <a:pPr defTabSz="914099" fontAlgn="base">
              <a:spcBef>
                <a:spcPct val="0"/>
              </a:spcBef>
              <a:spcAft>
                <a:spcPct val="0"/>
              </a:spcAft>
              <a:defRPr/>
            </a:pPr>
            <a:r>
              <a:rPr lang="en-US" sz="1400" kern="0">
                <a:gradFill>
                  <a:gsLst>
                    <a:gs pos="0">
                      <a:srgbClr val="FFFFFF"/>
                    </a:gs>
                    <a:gs pos="100000">
                      <a:srgbClr val="FFFFFF"/>
                    </a:gs>
                  </a:gsLst>
                  <a:lin ang="5400000" scaled="0"/>
                </a:gradFill>
                <a:latin typeface="Segoe UI" panose="020B0502040204020203" pitchFamily="34" charset="0"/>
              </a:rPr>
              <a:t>R 255</a:t>
            </a:r>
          </a:p>
          <a:p>
            <a:pPr defTabSz="914099" fontAlgn="base">
              <a:spcBef>
                <a:spcPct val="0"/>
              </a:spcBef>
              <a:spcAft>
                <a:spcPct val="0"/>
              </a:spcAft>
              <a:defRPr/>
            </a:pPr>
            <a:r>
              <a:rPr lang="en-US" sz="1400" kern="0">
                <a:gradFill>
                  <a:gsLst>
                    <a:gs pos="0">
                      <a:srgbClr val="FFFFFF"/>
                    </a:gs>
                    <a:gs pos="100000">
                      <a:srgbClr val="FFFFFF"/>
                    </a:gs>
                  </a:gsLst>
                  <a:lin ang="5400000" scaled="0"/>
                </a:gradFill>
                <a:latin typeface="Segoe UI" panose="020B0502040204020203" pitchFamily="34" charset="0"/>
              </a:rPr>
              <a:t>G 185</a:t>
            </a:r>
          </a:p>
          <a:p>
            <a:pPr defTabSz="914099" fontAlgn="base">
              <a:spcBef>
                <a:spcPct val="0"/>
              </a:spcBef>
              <a:spcAft>
                <a:spcPct val="0"/>
              </a:spcAft>
              <a:defRPr/>
            </a:pPr>
            <a:r>
              <a:rPr lang="en-US" sz="1400" kern="0">
                <a:gradFill>
                  <a:gsLst>
                    <a:gs pos="0">
                      <a:srgbClr val="FFFFFF"/>
                    </a:gs>
                    <a:gs pos="100000">
                      <a:srgbClr val="FFFFFF"/>
                    </a:gs>
                  </a:gsLst>
                  <a:lin ang="5400000" scaled="0"/>
                </a:gradFill>
                <a:latin typeface="Segoe UI" panose="020B0502040204020203" pitchFamily="34" charset="0"/>
              </a:rPr>
              <a:t>B 0</a:t>
            </a:r>
          </a:p>
        </p:txBody>
      </p:sp>
      <p:sp>
        <p:nvSpPr>
          <p:cNvPr id="13" name="Rectangle 12"/>
          <p:cNvSpPr/>
          <p:nvPr userDrawn="1"/>
        </p:nvSpPr>
        <p:spPr bwMode="auto">
          <a:xfrm>
            <a:off x="7618412" y="0"/>
            <a:ext cx="2286000" cy="2286000"/>
          </a:xfrm>
          <a:prstGeom prst="rect">
            <a:avLst/>
          </a:prstGeom>
          <a:solidFill>
            <a:srgbClr val="E81123"/>
          </a:solidFill>
          <a:ln w="10795" cap="flat" cmpd="sng" algn="ctr">
            <a:noFill/>
            <a:prstDash val="solid"/>
            <a:headEnd type="none" w="med" len="med"/>
            <a:tailEnd type="none" w="med" len="med"/>
          </a:ln>
          <a:effectLst/>
        </p:spPr>
        <p:txBody>
          <a:bodyPr vert="horz" wrap="square" lIns="91440" tIns="91440" rIns="0" bIns="0" numCol="1" rtlCol="0" anchor="t" anchorCtr="0" compatLnSpc="1">
            <a:prstTxWarp prst="textNoShape">
              <a:avLst/>
            </a:prstTxWarp>
            <a:noAutofit/>
          </a:bodyPr>
          <a:lstStyle/>
          <a:p>
            <a:pPr defTabSz="914099" fontAlgn="base">
              <a:spcBef>
                <a:spcPct val="0"/>
              </a:spcBef>
              <a:spcAft>
                <a:spcPct val="0"/>
              </a:spcAft>
              <a:defRPr/>
            </a:pPr>
            <a:r>
              <a:rPr lang="en-US" sz="1400" kern="0">
                <a:gradFill>
                  <a:gsLst>
                    <a:gs pos="0">
                      <a:srgbClr val="FFFFFF"/>
                    </a:gs>
                    <a:gs pos="100000">
                      <a:srgbClr val="FFFFFF"/>
                    </a:gs>
                  </a:gsLst>
                  <a:lin ang="5400000" scaled="0"/>
                </a:gradFill>
                <a:latin typeface="Segoe UI" panose="020B0502040204020203" pitchFamily="34" charset="0"/>
              </a:rPr>
              <a:t>Red 185</a:t>
            </a:r>
          </a:p>
          <a:p>
            <a:pPr defTabSz="914099" fontAlgn="base">
              <a:spcBef>
                <a:spcPct val="0"/>
              </a:spcBef>
              <a:spcAft>
                <a:spcPct val="0"/>
              </a:spcAft>
              <a:defRPr/>
            </a:pPr>
            <a:endParaRPr lang="en-US" sz="1400" kern="0">
              <a:gradFill>
                <a:gsLst>
                  <a:gs pos="0">
                    <a:srgbClr val="FFFFFF"/>
                  </a:gs>
                  <a:gs pos="100000">
                    <a:srgbClr val="FFFFFF"/>
                  </a:gs>
                </a:gsLst>
                <a:lin ang="5400000" scaled="0"/>
              </a:gradFill>
              <a:latin typeface="Segoe UI" panose="020B0502040204020203" pitchFamily="34" charset="0"/>
            </a:endParaRPr>
          </a:p>
          <a:p>
            <a:pPr defTabSz="914099" fontAlgn="base">
              <a:spcBef>
                <a:spcPct val="0"/>
              </a:spcBef>
              <a:spcAft>
                <a:spcPct val="0"/>
              </a:spcAft>
              <a:defRPr/>
            </a:pPr>
            <a:r>
              <a:rPr lang="en-US" sz="1400" kern="0">
                <a:gradFill>
                  <a:gsLst>
                    <a:gs pos="0">
                      <a:srgbClr val="FFFFFF"/>
                    </a:gs>
                    <a:gs pos="100000">
                      <a:srgbClr val="FFFFFF"/>
                    </a:gs>
                  </a:gsLst>
                  <a:lin ang="5400000" scaled="0"/>
                </a:gradFill>
                <a:latin typeface="Segoe UI" panose="020B0502040204020203" pitchFamily="34" charset="0"/>
              </a:rPr>
              <a:t>R 232</a:t>
            </a:r>
          </a:p>
          <a:p>
            <a:pPr defTabSz="914099" fontAlgn="base">
              <a:spcBef>
                <a:spcPct val="0"/>
              </a:spcBef>
              <a:spcAft>
                <a:spcPct val="0"/>
              </a:spcAft>
              <a:defRPr/>
            </a:pPr>
            <a:r>
              <a:rPr lang="en-US" sz="1400" kern="0">
                <a:gradFill>
                  <a:gsLst>
                    <a:gs pos="0">
                      <a:srgbClr val="FFFFFF"/>
                    </a:gs>
                    <a:gs pos="100000">
                      <a:srgbClr val="FFFFFF"/>
                    </a:gs>
                  </a:gsLst>
                  <a:lin ang="5400000" scaled="0"/>
                </a:gradFill>
                <a:latin typeface="Segoe UI" panose="020B0502040204020203" pitchFamily="34" charset="0"/>
              </a:rPr>
              <a:t>G 17</a:t>
            </a:r>
          </a:p>
          <a:p>
            <a:pPr defTabSz="914099" fontAlgn="base">
              <a:spcBef>
                <a:spcPct val="0"/>
              </a:spcBef>
              <a:spcAft>
                <a:spcPct val="0"/>
              </a:spcAft>
              <a:defRPr/>
            </a:pPr>
            <a:r>
              <a:rPr lang="en-US" sz="1400" kern="0">
                <a:gradFill>
                  <a:gsLst>
                    <a:gs pos="0">
                      <a:srgbClr val="FFFFFF"/>
                    </a:gs>
                    <a:gs pos="100000">
                      <a:srgbClr val="FFFFFF"/>
                    </a:gs>
                  </a:gsLst>
                  <a:lin ang="5400000" scaled="0"/>
                </a:gradFill>
                <a:latin typeface="Segoe UI" panose="020B0502040204020203" pitchFamily="34" charset="0"/>
              </a:rPr>
              <a:t>B 35</a:t>
            </a:r>
          </a:p>
        </p:txBody>
      </p:sp>
      <p:sp>
        <p:nvSpPr>
          <p:cNvPr id="14" name="Rectangle 13"/>
          <p:cNvSpPr/>
          <p:nvPr userDrawn="1"/>
        </p:nvSpPr>
        <p:spPr bwMode="auto">
          <a:xfrm>
            <a:off x="9899650" y="0"/>
            <a:ext cx="2286000" cy="2286000"/>
          </a:xfrm>
          <a:prstGeom prst="rect">
            <a:avLst/>
          </a:prstGeom>
          <a:solidFill>
            <a:schemeClr val="accent2"/>
          </a:solidFill>
          <a:ln w="10795" cap="flat" cmpd="sng" algn="ctr">
            <a:noFill/>
            <a:prstDash val="solid"/>
            <a:headEnd type="none" w="med" len="med"/>
            <a:tailEnd type="none" w="med" len="med"/>
          </a:ln>
          <a:effectLst/>
        </p:spPr>
        <p:txBody>
          <a:bodyPr vert="horz" wrap="square" lIns="91440" tIns="91440" rIns="0" bIns="0" numCol="1" rtlCol="0" anchor="t" anchorCtr="0" compatLnSpc="1">
            <a:prstTxWarp prst="textNoShape">
              <a:avLst/>
            </a:prstTxWarp>
            <a:noAutofit/>
          </a:bodyPr>
          <a:lstStyle/>
          <a:p>
            <a:pPr defTabSz="914099" fontAlgn="base">
              <a:spcBef>
                <a:spcPct val="0"/>
              </a:spcBef>
              <a:spcAft>
                <a:spcPct val="0"/>
              </a:spcAft>
              <a:defRPr/>
            </a:pPr>
            <a:r>
              <a:rPr lang="en-US" sz="1400" kern="0">
                <a:gradFill>
                  <a:gsLst>
                    <a:gs pos="0">
                      <a:srgbClr val="FFFFFF"/>
                    </a:gs>
                    <a:gs pos="100000">
                      <a:srgbClr val="FFFFFF"/>
                    </a:gs>
                  </a:gsLst>
                  <a:lin ang="5400000" scaled="0"/>
                </a:gradFill>
                <a:latin typeface="Segoe UI" panose="020B0502040204020203" pitchFamily="34" charset="0"/>
              </a:rPr>
              <a:t>Orange 144</a:t>
            </a:r>
          </a:p>
          <a:p>
            <a:pPr defTabSz="914099" fontAlgn="base">
              <a:spcBef>
                <a:spcPct val="0"/>
              </a:spcBef>
              <a:spcAft>
                <a:spcPct val="0"/>
              </a:spcAft>
              <a:defRPr/>
            </a:pPr>
            <a:endParaRPr lang="en-US" sz="1400" kern="0">
              <a:gradFill>
                <a:gsLst>
                  <a:gs pos="0">
                    <a:srgbClr val="FFFFFF"/>
                  </a:gs>
                  <a:gs pos="100000">
                    <a:srgbClr val="FFFFFF"/>
                  </a:gs>
                </a:gsLst>
                <a:lin ang="5400000" scaled="0"/>
              </a:gradFill>
              <a:latin typeface="Segoe UI" panose="020B0502040204020203" pitchFamily="34" charset="0"/>
            </a:endParaRPr>
          </a:p>
          <a:p>
            <a:pPr defTabSz="914099" fontAlgn="base">
              <a:spcBef>
                <a:spcPct val="0"/>
              </a:spcBef>
              <a:spcAft>
                <a:spcPct val="0"/>
              </a:spcAft>
              <a:defRPr/>
            </a:pPr>
            <a:r>
              <a:rPr lang="en-US" sz="1400" kern="0">
                <a:gradFill>
                  <a:gsLst>
                    <a:gs pos="0">
                      <a:srgbClr val="FFFFFF"/>
                    </a:gs>
                    <a:gs pos="100000">
                      <a:srgbClr val="FFFFFF"/>
                    </a:gs>
                  </a:gsLst>
                  <a:lin ang="5400000" scaled="0"/>
                </a:gradFill>
                <a:latin typeface="Segoe UI" panose="020B0502040204020203" pitchFamily="34" charset="0"/>
              </a:rPr>
              <a:t>R 255</a:t>
            </a:r>
          </a:p>
          <a:p>
            <a:pPr defTabSz="914099" fontAlgn="base">
              <a:spcBef>
                <a:spcPct val="0"/>
              </a:spcBef>
              <a:spcAft>
                <a:spcPct val="0"/>
              </a:spcAft>
              <a:defRPr/>
            </a:pPr>
            <a:r>
              <a:rPr lang="en-US" sz="1400" kern="0">
                <a:gradFill>
                  <a:gsLst>
                    <a:gs pos="0">
                      <a:srgbClr val="FFFFFF"/>
                    </a:gs>
                    <a:gs pos="100000">
                      <a:srgbClr val="FFFFFF"/>
                    </a:gs>
                  </a:gsLst>
                  <a:lin ang="5400000" scaled="0"/>
                </a:gradFill>
                <a:latin typeface="Segoe UI" panose="020B0502040204020203" pitchFamily="34" charset="0"/>
              </a:rPr>
              <a:t>G 140</a:t>
            </a:r>
          </a:p>
          <a:p>
            <a:pPr defTabSz="914099" fontAlgn="base">
              <a:spcBef>
                <a:spcPct val="0"/>
              </a:spcBef>
              <a:spcAft>
                <a:spcPct val="0"/>
              </a:spcAft>
              <a:defRPr/>
            </a:pPr>
            <a:r>
              <a:rPr lang="en-US" sz="1400" kern="0">
                <a:gradFill>
                  <a:gsLst>
                    <a:gs pos="0">
                      <a:srgbClr val="FFFFFF"/>
                    </a:gs>
                    <a:gs pos="100000">
                      <a:srgbClr val="FFFFFF"/>
                    </a:gs>
                  </a:gsLst>
                  <a:lin ang="5400000" scaled="0"/>
                </a:gradFill>
                <a:latin typeface="Segoe UI" panose="020B0502040204020203" pitchFamily="34" charset="0"/>
              </a:rPr>
              <a:t>B 0 </a:t>
            </a:r>
          </a:p>
        </p:txBody>
      </p:sp>
      <p:sp>
        <p:nvSpPr>
          <p:cNvPr id="15" name="Rectangle 14"/>
          <p:cNvSpPr/>
          <p:nvPr userDrawn="1"/>
        </p:nvSpPr>
        <p:spPr bwMode="auto">
          <a:xfrm>
            <a:off x="5332413" y="2286000"/>
            <a:ext cx="2286000" cy="2286000"/>
          </a:xfrm>
          <a:prstGeom prst="rect">
            <a:avLst/>
          </a:prstGeom>
          <a:solidFill>
            <a:srgbClr val="FCD116"/>
          </a:solidFill>
          <a:ln w="10795" cap="flat" cmpd="sng" algn="ctr">
            <a:noFill/>
            <a:prstDash val="solid"/>
            <a:headEnd type="none" w="med" len="med"/>
            <a:tailEnd type="none" w="med" len="med"/>
          </a:ln>
          <a:effectLst/>
        </p:spPr>
        <p:txBody>
          <a:bodyPr vert="horz" wrap="square" lIns="91440" tIns="91440" rIns="0" bIns="0" numCol="1" rtlCol="0" anchor="t" anchorCtr="0" compatLnSpc="1">
            <a:prstTxWarp prst="textNoShape">
              <a:avLst/>
            </a:prstTxWarp>
            <a:noAutofit/>
          </a:bodyPr>
          <a:lstStyle/>
          <a:p>
            <a:pPr defTabSz="914099" fontAlgn="base">
              <a:spcBef>
                <a:spcPct val="0"/>
              </a:spcBef>
              <a:spcAft>
                <a:spcPct val="0"/>
              </a:spcAft>
              <a:defRPr/>
            </a:pPr>
            <a:r>
              <a:rPr lang="en-US" sz="1400" kern="0">
                <a:solidFill>
                  <a:schemeClr val="tx1"/>
                </a:solidFill>
                <a:latin typeface="Segoe UI" panose="020B0502040204020203" pitchFamily="34" charset="0"/>
              </a:rPr>
              <a:t>Yellow 116</a:t>
            </a:r>
          </a:p>
          <a:p>
            <a:pPr defTabSz="914099" fontAlgn="base">
              <a:spcBef>
                <a:spcPct val="0"/>
              </a:spcBef>
              <a:spcAft>
                <a:spcPct val="0"/>
              </a:spcAft>
              <a:defRPr/>
            </a:pPr>
            <a:endParaRPr lang="en-US" sz="1400" kern="0">
              <a:solidFill>
                <a:schemeClr val="tx1"/>
              </a:solidFill>
              <a:latin typeface="Segoe UI" panose="020B0502040204020203" pitchFamily="34" charset="0"/>
            </a:endParaRPr>
          </a:p>
          <a:p>
            <a:pPr defTabSz="914099" fontAlgn="base">
              <a:spcBef>
                <a:spcPct val="0"/>
              </a:spcBef>
              <a:spcAft>
                <a:spcPct val="0"/>
              </a:spcAft>
              <a:defRPr/>
            </a:pPr>
            <a:r>
              <a:rPr lang="en-US" sz="1400" kern="0">
                <a:solidFill>
                  <a:schemeClr val="tx1"/>
                </a:solidFill>
                <a:latin typeface="Segoe UI" panose="020B0502040204020203" pitchFamily="34" charset="0"/>
              </a:rPr>
              <a:t>R 252</a:t>
            </a:r>
          </a:p>
          <a:p>
            <a:pPr defTabSz="914099" fontAlgn="base">
              <a:spcBef>
                <a:spcPct val="0"/>
              </a:spcBef>
              <a:spcAft>
                <a:spcPct val="0"/>
              </a:spcAft>
              <a:defRPr/>
            </a:pPr>
            <a:r>
              <a:rPr lang="en-US" sz="1400" kern="0">
                <a:solidFill>
                  <a:schemeClr val="tx1"/>
                </a:solidFill>
                <a:latin typeface="Segoe UI" panose="020B0502040204020203" pitchFamily="34" charset="0"/>
              </a:rPr>
              <a:t>G 209</a:t>
            </a:r>
          </a:p>
          <a:p>
            <a:pPr defTabSz="914099" fontAlgn="base">
              <a:spcBef>
                <a:spcPct val="0"/>
              </a:spcBef>
              <a:spcAft>
                <a:spcPct val="0"/>
              </a:spcAft>
              <a:defRPr/>
            </a:pPr>
            <a:r>
              <a:rPr lang="en-US" sz="1400" kern="0">
                <a:solidFill>
                  <a:schemeClr val="tx1"/>
                </a:solidFill>
                <a:latin typeface="Segoe UI" panose="020B0502040204020203" pitchFamily="34" charset="0"/>
              </a:rPr>
              <a:t>B 22</a:t>
            </a:r>
          </a:p>
        </p:txBody>
      </p:sp>
      <p:sp>
        <p:nvSpPr>
          <p:cNvPr id="16" name="Rectangle 15"/>
          <p:cNvSpPr/>
          <p:nvPr userDrawn="1"/>
        </p:nvSpPr>
        <p:spPr bwMode="auto">
          <a:xfrm>
            <a:off x="7618412" y="2286000"/>
            <a:ext cx="2286000" cy="2286000"/>
          </a:xfrm>
          <a:prstGeom prst="rect">
            <a:avLst/>
          </a:prstGeom>
          <a:solidFill>
            <a:srgbClr val="FFF100"/>
          </a:solidFill>
          <a:ln w="10795" cap="flat" cmpd="sng" algn="ctr">
            <a:noFill/>
            <a:prstDash val="solid"/>
            <a:headEnd type="none" w="med" len="med"/>
            <a:tailEnd type="none" w="med" len="med"/>
          </a:ln>
          <a:effectLst/>
        </p:spPr>
        <p:txBody>
          <a:bodyPr vert="horz" wrap="square" lIns="91440" tIns="91440" rIns="0" bIns="0" numCol="1" rtlCol="0" anchor="t" anchorCtr="0" compatLnSpc="1">
            <a:prstTxWarp prst="textNoShape">
              <a:avLst/>
            </a:prstTxWarp>
            <a:noAutofit/>
          </a:bodyPr>
          <a:lstStyle/>
          <a:p>
            <a:pPr defTabSz="914099" fontAlgn="base">
              <a:spcBef>
                <a:spcPct val="0"/>
              </a:spcBef>
              <a:spcAft>
                <a:spcPct val="0"/>
              </a:spcAft>
              <a:defRPr/>
            </a:pPr>
            <a:r>
              <a:rPr lang="en-US" sz="1400" kern="0">
                <a:solidFill>
                  <a:schemeClr val="tx1"/>
                </a:solidFill>
                <a:latin typeface="Segoe UI" panose="020B0502040204020203" pitchFamily="34" charset="0"/>
              </a:rPr>
              <a:t>Process Yellow</a:t>
            </a:r>
          </a:p>
          <a:p>
            <a:pPr defTabSz="914099" fontAlgn="base">
              <a:spcBef>
                <a:spcPct val="0"/>
              </a:spcBef>
              <a:spcAft>
                <a:spcPct val="0"/>
              </a:spcAft>
              <a:defRPr/>
            </a:pPr>
            <a:endParaRPr lang="en-US" sz="1400" kern="0">
              <a:solidFill>
                <a:schemeClr val="tx1"/>
              </a:solidFill>
              <a:latin typeface="Segoe UI" panose="020B0502040204020203" pitchFamily="34" charset="0"/>
            </a:endParaRPr>
          </a:p>
          <a:p>
            <a:pPr defTabSz="914099" fontAlgn="base">
              <a:spcBef>
                <a:spcPct val="0"/>
              </a:spcBef>
              <a:spcAft>
                <a:spcPct val="0"/>
              </a:spcAft>
              <a:defRPr/>
            </a:pPr>
            <a:r>
              <a:rPr lang="en-US" sz="1400" kern="0">
                <a:solidFill>
                  <a:schemeClr val="tx1"/>
                </a:solidFill>
                <a:latin typeface="Segoe UI" panose="020B0502040204020203" pitchFamily="34" charset="0"/>
              </a:rPr>
              <a:t>R 255</a:t>
            </a:r>
          </a:p>
          <a:p>
            <a:pPr defTabSz="914099" fontAlgn="base">
              <a:spcBef>
                <a:spcPct val="0"/>
              </a:spcBef>
              <a:spcAft>
                <a:spcPct val="0"/>
              </a:spcAft>
              <a:defRPr/>
            </a:pPr>
            <a:r>
              <a:rPr lang="en-US" sz="1400" kern="0">
                <a:solidFill>
                  <a:schemeClr val="tx1"/>
                </a:solidFill>
                <a:latin typeface="Segoe UI" panose="020B0502040204020203" pitchFamily="34" charset="0"/>
              </a:rPr>
              <a:t>G 241</a:t>
            </a:r>
          </a:p>
          <a:p>
            <a:pPr defTabSz="914099" fontAlgn="base">
              <a:spcBef>
                <a:spcPct val="0"/>
              </a:spcBef>
              <a:spcAft>
                <a:spcPct val="0"/>
              </a:spcAft>
              <a:defRPr/>
            </a:pPr>
            <a:r>
              <a:rPr lang="en-US" sz="1400" kern="0">
                <a:solidFill>
                  <a:schemeClr val="tx1"/>
                </a:solidFill>
                <a:latin typeface="Segoe UI" panose="020B0502040204020203" pitchFamily="34" charset="0"/>
              </a:rPr>
              <a:t>B 0</a:t>
            </a:r>
          </a:p>
        </p:txBody>
      </p:sp>
      <p:sp>
        <p:nvSpPr>
          <p:cNvPr id="17" name="Rectangle 16"/>
          <p:cNvSpPr/>
          <p:nvPr userDrawn="1"/>
        </p:nvSpPr>
        <p:spPr bwMode="auto">
          <a:xfrm>
            <a:off x="9902825" y="2286000"/>
            <a:ext cx="2286000" cy="2286000"/>
          </a:xfrm>
          <a:prstGeom prst="rect">
            <a:avLst/>
          </a:prstGeom>
          <a:solidFill>
            <a:srgbClr val="FFFC9E"/>
          </a:solidFill>
          <a:ln w="10795" cap="flat" cmpd="sng" algn="ctr">
            <a:noFill/>
            <a:prstDash val="solid"/>
            <a:headEnd type="none" w="med" len="med"/>
            <a:tailEnd type="none" w="med" len="med"/>
          </a:ln>
          <a:effectLst/>
        </p:spPr>
        <p:txBody>
          <a:bodyPr vert="horz" wrap="square" lIns="91440" tIns="91440" rIns="0" bIns="0" numCol="1" rtlCol="0" anchor="t" anchorCtr="0" compatLnSpc="1">
            <a:prstTxWarp prst="textNoShape">
              <a:avLst/>
            </a:prstTxWarp>
            <a:noAutofit/>
          </a:bodyPr>
          <a:lstStyle/>
          <a:p>
            <a:pPr defTabSz="914099" fontAlgn="base">
              <a:spcBef>
                <a:spcPct val="0"/>
              </a:spcBef>
              <a:spcAft>
                <a:spcPct val="0"/>
              </a:spcAft>
              <a:defRPr/>
            </a:pPr>
            <a:r>
              <a:rPr lang="en-US" sz="1400" kern="0">
                <a:solidFill>
                  <a:schemeClr val="tx1"/>
                </a:solidFill>
                <a:latin typeface="Segoe UI" panose="020B0502040204020203" pitchFamily="34" charset="0"/>
              </a:rPr>
              <a:t>Yellow 100</a:t>
            </a:r>
          </a:p>
          <a:p>
            <a:pPr defTabSz="914099" fontAlgn="base">
              <a:spcBef>
                <a:spcPct val="0"/>
              </a:spcBef>
              <a:spcAft>
                <a:spcPct val="0"/>
              </a:spcAft>
              <a:defRPr/>
            </a:pPr>
            <a:endParaRPr lang="en-US" sz="1400" kern="0">
              <a:solidFill>
                <a:schemeClr val="tx1"/>
              </a:solidFill>
              <a:latin typeface="Segoe UI" panose="020B0502040204020203" pitchFamily="34" charset="0"/>
            </a:endParaRPr>
          </a:p>
          <a:p>
            <a:pPr defTabSz="914099" fontAlgn="base">
              <a:spcBef>
                <a:spcPct val="0"/>
              </a:spcBef>
              <a:spcAft>
                <a:spcPct val="0"/>
              </a:spcAft>
              <a:defRPr/>
            </a:pPr>
            <a:r>
              <a:rPr lang="en-US" sz="1400" kern="0">
                <a:solidFill>
                  <a:schemeClr val="tx1"/>
                </a:solidFill>
                <a:latin typeface="Segoe UI" panose="020B0502040204020203" pitchFamily="34" charset="0"/>
              </a:rPr>
              <a:t>R 255</a:t>
            </a:r>
          </a:p>
          <a:p>
            <a:pPr defTabSz="914099" fontAlgn="base">
              <a:spcBef>
                <a:spcPct val="0"/>
              </a:spcBef>
              <a:spcAft>
                <a:spcPct val="0"/>
              </a:spcAft>
              <a:defRPr/>
            </a:pPr>
            <a:r>
              <a:rPr lang="en-US" sz="1400" kern="0">
                <a:solidFill>
                  <a:schemeClr val="tx1"/>
                </a:solidFill>
                <a:latin typeface="Segoe UI" panose="020B0502040204020203" pitchFamily="34" charset="0"/>
              </a:rPr>
              <a:t>G 252</a:t>
            </a:r>
          </a:p>
          <a:p>
            <a:pPr defTabSz="914099" fontAlgn="base">
              <a:spcBef>
                <a:spcPct val="0"/>
              </a:spcBef>
              <a:spcAft>
                <a:spcPct val="0"/>
              </a:spcAft>
              <a:defRPr/>
            </a:pPr>
            <a:r>
              <a:rPr lang="en-US" sz="1400" kern="0">
                <a:solidFill>
                  <a:schemeClr val="tx1"/>
                </a:solidFill>
                <a:latin typeface="Segoe UI" panose="020B0502040204020203" pitchFamily="34" charset="0"/>
              </a:rPr>
              <a:t>B 158 </a:t>
            </a:r>
          </a:p>
        </p:txBody>
      </p:sp>
      <p:sp>
        <p:nvSpPr>
          <p:cNvPr id="18" name="Rectangle 17"/>
          <p:cNvSpPr/>
          <p:nvPr userDrawn="1"/>
        </p:nvSpPr>
        <p:spPr bwMode="auto">
          <a:xfrm>
            <a:off x="5332413" y="4572000"/>
            <a:ext cx="2286000" cy="2286000"/>
          </a:xfrm>
          <a:prstGeom prst="rect">
            <a:avLst/>
          </a:prstGeom>
          <a:solidFill>
            <a:srgbClr val="68217A"/>
          </a:solidFill>
          <a:ln w="10795" cap="flat" cmpd="sng" algn="ctr">
            <a:noFill/>
            <a:prstDash val="solid"/>
            <a:headEnd type="none" w="med" len="med"/>
            <a:tailEnd type="none" w="med" len="med"/>
          </a:ln>
          <a:effectLst/>
        </p:spPr>
        <p:txBody>
          <a:bodyPr vert="horz" wrap="square" lIns="91440" tIns="91440" rIns="0" bIns="0" numCol="1" rtlCol="0" anchor="t" anchorCtr="0" compatLnSpc="1">
            <a:prstTxWarp prst="textNoShape">
              <a:avLst/>
            </a:prstTxWarp>
            <a:noAutofit/>
          </a:bodyPr>
          <a:lstStyle/>
          <a:p>
            <a:pPr defTabSz="914099" fontAlgn="base">
              <a:spcBef>
                <a:spcPct val="0"/>
              </a:spcBef>
              <a:spcAft>
                <a:spcPct val="0"/>
              </a:spcAft>
              <a:defRPr/>
            </a:pPr>
            <a:r>
              <a:rPr lang="en-US" sz="1400" kern="0">
                <a:gradFill>
                  <a:gsLst>
                    <a:gs pos="0">
                      <a:srgbClr val="FFFFFF"/>
                    </a:gs>
                    <a:gs pos="100000">
                      <a:srgbClr val="FFFFFF"/>
                    </a:gs>
                  </a:gsLst>
                  <a:lin ang="5400000" scaled="0"/>
                </a:gradFill>
                <a:latin typeface="Segoe UI" panose="020B0502040204020203" pitchFamily="34" charset="0"/>
              </a:rPr>
              <a:t>Purple 256</a:t>
            </a:r>
          </a:p>
          <a:p>
            <a:pPr defTabSz="914099" fontAlgn="base">
              <a:spcBef>
                <a:spcPct val="0"/>
              </a:spcBef>
              <a:spcAft>
                <a:spcPct val="0"/>
              </a:spcAft>
              <a:defRPr/>
            </a:pPr>
            <a:endParaRPr lang="en-US" sz="1400" kern="0">
              <a:gradFill>
                <a:gsLst>
                  <a:gs pos="0">
                    <a:srgbClr val="FFFFFF"/>
                  </a:gs>
                  <a:gs pos="100000">
                    <a:srgbClr val="FFFFFF"/>
                  </a:gs>
                </a:gsLst>
                <a:lin ang="5400000" scaled="0"/>
              </a:gradFill>
              <a:latin typeface="Segoe UI" panose="020B0502040204020203" pitchFamily="34" charset="0"/>
            </a:endParaRPr>
          </a:p>
          <a:p>
            <a:pPr defTabSz="914099" fontAlgn="base">
              <a:spcBef>
                <a:spcPct val="0"/>
              </a:spcBef>
              <a:spcAft>
                <a:spcPct val="0"/>
              </a:spcAft>
              <a:defRPr/>
            </a:pPr>
            <a:r>
              <a:rPr lang="en-US" sz="1400" kern="0">
                <a:gradFill>
                  <a:gsLst>
                    <a:gs pos="0">
                      <a:srgbClr val="FFFFFF"/>
                    </a:gs>
                    <a:gs pos="100000">
                      <a:srgbClr val="FFFFFF"/>
                    </a:gs>
                  </a:gsLst>
                  <a:lin ang="5400000" scaled="0"/>
                </a:gradFill>
                <a:latin typeface="Segoe UI" panose="020B0502040204020203" pitchFamily="34" charset="0"/>
              </a:rPr>
              <a:t>R 104</a:t>
            </a:r>
          </a:p>
          <a:p>
            <a:pPr defTabSz="914099" fontAlgn="base">
              <a:spcBef>
                <a:spcPct val="0"/>
              </a:spcBef>
              <a:spcAft>
                <a:spcPct val="0"/>
              </a:spcAft>
              <a:defRPr/>
            </a:pPr>
            <a:r>
              <a:rPr lang="en-US" sz="1400" kern="0">
                <a:gradFill>
                  <a:gsLst>
                    <a:gs pos="0">
                      <a:srgbClr val="FFFFFF"/>
                    </a:gs>
                    <a:gs pos="100000">
                      <a:srgbClr val="FFFFFF"/>
                    </a:gs>
                  </a:gsLst>
                  <a:lin ang="5400000" scaled="0"/>
                </a:gradFill>
                <a:latin typeface="Segoe UI" panose="020B0502040204020203" pitchFamily="34" charset="0"/>
              </a:rPr>
              <a:t>G 33</a:t>
            </a:r>
          </a:p>
          <a:p>
            <a:pPr defTabSz="914099" fontAlgn="base">
              <a:spcBef>
                <a:spcPct val="0"/>
              </a:spcBef>
              <a:spcAft>
                <a:spcPct val="0"/>
              </a:spcAft>
              <a:defRPr/>
            </a:pPr>
            <a:r>
              <a:rPr lang="en-US" sz="1400" kern="0">
                <a:gradFill>
                  <a:gsLst>
                    <a:gs pos="0">
                      <a:srgbClr val="FFFFFF"/>
                    </a:gs>
                    <a:gs pos="100000">
                      <a:srgbClr val="FFFFFF"/>
                    </a:gs>
                  </a:gsLst>
                  <a:lin ang="5400000" scaled="0"/>
                </a:gradFill>
                <a:latin typeface="Segoe UI" panose="020B0502040204020203" pitchFamily="34" charset="0"/>
              </a:rPr>
              <a:t>B 122</a:t>
            </a:r>
          </a:p>
        </p:txBody>
      </p:sp>
      <p:sp>
        <p:nvSpPr>
          <p:cNvPr id="19" name="Rectangle 18"/>
          <p:cNvSpPr/>
          <p:nvPr userDrawn="1"/>
        </p:nvSpPr>
        <p:spPr bwMode="auto">
          <a:xfrm>
            <a:off x="7618412" y="4572000"/>
            <a:ext cx="2286000" cy="2286000"/>
          </a:xfrm>
          <a:prstGeom prst="rect">
            <a:avLst/>
          </a:prstGeom>
          <a:solidFill>
            <a:srgbClr val="B4009E"/>
          </a:solidFill>
          <a:ln w="10795" cap="flat" cmpd="sng" algn="ctr">
            <a:noFill/>
            <a:prstDash val="solid"/>
            <a:headEnd type="none" w="med" len="med"/>
            <a:tailEnd type="none" w="med" len="med"/>
          </a:ln>
          <a:effectLst/>
        </p:spPr>
        <p:txBody>
          <a:bodyPr vert="horz" wrap="square" lIns="91440" tIns="91440" rIns="0" bIns="0" numCol="1" rtlCol="0" anchor="t" anchorCtr="0" compatLnSpc="1">
            <a:prstTxWarp prst="textNoShape">
              <a:avLst/>
            </a:prstTxWarp>
            <a:noAutofit/>
          </a:bodyPr>
          <a:lstStyle/>
          <a:p>
            <a:pPr defTabSz="914099" fontAlgn="base">
              <a:spcBef>
                <a:spcPct val="0"/>
              </a:spcBef>
              <a:spcAft>
                <a:spcPct val="0"/>
              </a:spcAft>
              <a:defRPr/>
            </a:pPr>
            <a:r>
              <a:rPr lang="en-US" sz="1400" kern="0">
                <a:gradFill>
                  <a:gsLst>
                    <a:gs pos="0">
                      <a:srgbClr val="FFFFFF"/>
                    </a:gs>
                    <a:gs pos="100000">
                      <a:srgbClr val="FFFFFF"/>
                    </a:gs>
                  </a:gsLst>
                  <a:lin ang="5400000" scaled="0"/>
                </a:gradFill>
                <a:latin typeface="Segoe UI" panose="020B0502040204020203" pitchFamily="34" charset="0"/>
              </a:rPr>
              <a:t>Magenta 241</a:t>
            </a:r>
          </a:p>
          <a:p>
            <a:pPr defTabSz="914099" fontAlgn="base">
              <a:spcBef>
                <a:spcPct val="0"/>
              </a:spcBef>
              <a:spcAft>
                <a:spcPct val="0"/>
              </a:spcAft>
              <a:defRPr/>
            </a:pPr>
            <a:endParaRPr lang="en-US" sz="1400" kern="0">
              <a:gradFill>
                <a:gsLst>
                  <a:gs pos="0">
                    <a:srgbClr val="FFFFFF"/>
                  </a:gs>
                  <a:gs pos="100000">
                    <a:srgbClr val="FFFFFF"/>
                  </a:gs>
                </a:gsLst>
                <a:lin ang="5400000" scaled="0"/>
              </a:gradFill>
              <a:latin typeface="Segoe UI" panose="020B0502040204020203" pitchFamily="34" charset="0"/>
            </a:endParaRPr>
          </a:p>
          <a:p>
            <a:pPr defTabSz="914099" fontAlgn="base">
              <a:spcBef>
                <a:spcPct val="0"/>
              </a:spcBef>
              <a:spcAft>
                <a:spcPct val="0"/>
              </a:spcAft>
              <a:defRPr/>
            </a:pPr>
            <a:r>
              <a:rPr lang="en-US" sz="1400" kern="0">
                <a:gradFill>
                  <a:gsLst>
                    <a:gs pos="0">
                      <a:srgbClr val="FFFFFF"/>
                    </a:gs>
                    <a:gs pos="100000">
                      <a:srgbClr val="FFFFFF"/>
                    </a:gs>
                  </a:gsLst>
                  <a:lin ang="5400000" scaled="0"/>
                </a:gradFill>
                <a:latin typeface="Segoe UI" panose="020B0502040204020203" pitchFamily="34" charset="0"/>
              </a:rPr>
              <a:t>R 180</a:t>
            </a:r>
          </a:p>
          <a:p>
            <a:pPr defTabSz="914099" fontAlgn="base">
              <a:spcBef>
                <a:spcPct val="0"/>
              </a:spcBef>
              <a:spcAft>
                <a:spcPct val="0"/>
              </a:spcAft>
              <a:defRPr/>
            </a:pPr>
            <a:r>
              <a:rPr lang="en-US" sz="1400" kern="0">
                <a:gradFill>
                  <a:gsLst>
                    <a:gs pos="0">
                      <a:srgbClr val="FFFFFF"/>
                    </a:gs>
                    <a:gs pos="100000">
                      <a:srgbClr val="FFFFFF"/>
                    </a:gs>
                  </a:gsLst>
                  <a:lin ang="5400000" scaled="0"/>
                </a:gradFill>
                <a:latin typeface="Segoe UI" panose="020B0502040204020203" pitchFamily="34" charset="0"/>
              </a:rPr>
              <a:t>G 0</a:t>
            </a:r>
          </a:p>
          <a:p>
            <a:pPr defTabSz="914099" fontAlgn="base">
              <a:spcBef>
                <a:spcPct val="0"/>
              </a:spcBef>
              <a:spcAft>
                <a:spcPct val="0"/>
              </a:spcAft>
              <a:defRPr/>
            </a:pPr>
            <a:r>
              <a:rPr lang="en-US" sz="1400" kern="0">
                <a:gradFill>
                  <a:gsLst>
                    <a:gs pos="0">
                      <a:srgbClr val="FFFFFF"/>
                    </a:gs>
                    <a:gs pos="100000">
                      <a:srgbClr val="FFFFFF"/>
                    </a:gs>
                  </a:gsLst>
                  <a:lin ang="5400000" scaled="0"/>
                </a:gradFill>
                <a:latin typeface="Segoe UI" panose="020B0502040204020203" pitchFamily="34" charset="0"/>
              </a:rPr>
              <a:t>B 158</a:t>
            </a:r>
          </a:p>
        </p:txBody>
      </p:sp>
      <p:sp>
        <p:nvSpPr>
          <p:cNvPr id="20" name="Rectangle 19"/>
          <p:cNvSpPr/>
          <p:nvPr userDrawn="1"/>
        </p:nvSpPr>
        <p:spPr bwMode="auto">
          <a:xfrm>
            <a:off x="9902825" y="4572000"/>
            <a:ext cx="2286000" cy="2286000"/>
          </a:xfrm>
          <a:prstGeom prst="rect">
            <a:avLst/>
          </a:prstGeom>
          <a:solidFill>
            <a:srgbClr val="EC008C"/>
          </a:solidFill>
          <a:ln w="10795" cap="flat" cmpd="sng" algn="ctr">
            <a:noFill/>
            <a:prstDash val="solid"/>
            <a:headEnd type="none" w="med" len="med"/>
            <a:tailEnd type="none" w="med" len="med"/>
          </a:ln>
          <a:effectLst/>
        </p:spPr>
        <p:txBody>
          <a:bodyPr vert="horz" wrap="square" lIns="91440" tIns="91440" rIns="0" bIns="0" numCol="1" rtlCol="0" anchor="t" anchorCtr="0" compatLnSpc="1">
            <a:prstTxWarp prst="textNoShape">
              <a:avLst/>
            </a:prstTxWarp>
            <a:noAutofit/>
          </a:bodyPr>
          <a:lstStyle/>
          <a:p>
            <a:pPr defTabSz="914099" fontAlgn="base">
              <a:spcBef>
                <a:spcPct val="0"/>
              </a:spcBef>
              <a:spcAft>
                <a:spcPct val="0"/>
              </a:spcAft>
              <a:defRPr/>
            </a:pPr>
            <a:r>
              <a:rPr lang="en-US" sz="1400" kern="0">
                <a:gradFill>
                  <a:gsLst>
                    <a:gs pos="0">
                      <a:srgbClr val="FFFFFF"/>
                    </a:gs>
                    <a:gs pos="100000">
                      <a:srgbClr val="FFFFFF"/>
                    </a:gs>
                  </a:gsLst>
                  <a:lin ang="5400000" scaled="0"/>
                </a:gradFill>
                <a:latin typeface="Segoe UI" panose="020B0502040204020203" pitchFamily="34" charset="0"/>
              </a:rPr>
              <a:t>Process Magenta</a:t>
            </a:r>
          </a:p>
          <a:p>
            <a:pPr defTabSz="914099" fontAlgn="base">
              <a:spcBef>
                <a:spcPct val="0"/>
              </a:spcBef>
              <a:spcAft>
                <a:spcPct val="0"/>
              </a:spcAft>
              <a:defRPr/>
            </a:pPr>
            <a:endParaRPr lang="en-US" sz="1400" kern="0">
              <a:gradFill>
                <a:gsLst>
                  <a:gs pos="0">
                    <a:srgbClr val="FFFFFF"/>
                  </a:gs>
                  <a:gs pos="100000">
                    <a:srgbClr val="FFFFFF"/>
                  </a:gs>
                </a:gsLst>
                <a:lin ang="5400000" scaled="0"/>
              </a:gradFill>
              <a:latin typeface="Segoe UI" panose="020B0502040204020203" pitchFamily="34" charset="0"/>
            </a:endParaRPr>
          </a:p>
          <a:p>
            <a:pPr defTabSz="914099" fontAlgn="base">
              <a:spcBef>
                <a:spcPct val="0"/>
              </a:spcBef>
              <a:spcAft>
                <a:spcPct val="0"/>
              </a:spcAft>
              <a:defRPr/>
            </a:pPr>
            <a:r>
              <a:rPr lang="en-US" sz="1400" kern="0">
                <a:gradFill>
                  <a:gsLst>
                    <a:gs pos="0">
                      <a:srgbClr val="FFFFFF"/>
                    </a:gs>
                    <a:gs pos="100000">
                      <a:srgbClr val="FFFFFF"/>
                    </a:gs>
                  </a:gsLst>
                  <a:lin ang="5400000" scaled="0"/>
                </a:gradFill>
                <a:latin typeface="Segoe UI" panose="020B0502040204020203" pitchFamily="34" charset="0"/>
              </a:rPr>
              <a:t>R 236</a:t>
            </a:r>
          </a:p>
          <a:p>
            <a:pPr defTabSz="914099" fontAlgn="base">
              <a:spcBef>
                <a:spcPct val="0"/>
              </a:spcBef>
              <a:spcAft>
                <a:spcPct val="0"/>
              </a:spcAft>
              <a:defRPr/>
            </a:pPr>
            <a:r>
              <a:rPr lang="en-US" sz="1400" kern="0">
                <a:gradFill>
                  <a:gsLst>
                    <a:gs pos="0">
                      <a:srgbClr val="FFFFFF"/>
                    </a:gs>
                    <a:gs pos="100000">
                      <a:srgbClr val="FFFFFF"/>
                    </a:gs>
                  </a:gsLst>
                  <a:lin ang="5400000" scaled="0"/>
                </a:gradFill>
                <a:latin typeface="Segoe UI" panose="020B0502040204020203" pitchFamily="34" charset="0"/>
              </a:rPr>
              <a:t>G 0</a:t>
            </a:r>
          </a:p>
          <a:p>
            <a:pPr defTabSz="914099" fontAlgn="base">
              <a:spcBef>
                <a:spcPct val="0"/>
              </a:spcBef>
              <a:spcAft>
                <a:spcPct val="0"/>
              </a:spcAft>
              <a:defRPr/>
            </a:pPr>
            <a:r>
              <a:rPr lang="en-US" sz="1400" kern="0">
                <a:gradFill>
                  <a:gsLst>
                    <a:gs pos="0">
                      <a:srgbClr val="FFFFFF"/>
                    </a:gs>
                    <a:gs pos="100000">
                      <a:srgbClr val="FFFFFF"/>
                    </a:gs>
                  </a:gsLst>
                  <a:lin ang="5400000" scaled="0"/>
                </a:gradFill>
                <a:latin typeface="Segoe UI" panose="020B0502040204020203" pitchFamily="34" charset="0"/>
              </a:rPr>
              <a:t>B 140 </a:t>
            </a:r>
          </a:p>
        </p:txBody>
      </p:sp>
      <p:sp>
        <p:nvSpPr>
          <p:cNvPr id="22" name="Text Placeholder 2"/>
          <p:cNvSpPr>
            <a:spLocks noGrp="1"/>
          </p:cNvSpPr>
          <p:nvPr>
            <p:ph type="body" sz="quarter" idx="10"/>
          </p:nvPr>
        </p:nvSpPr>
        <p:spPr>
          <a:xfrm>
            <a:off x="761999" y="2417763"/>
            <a:ext cx="8871858" cy="3489325"/>
          </a:xfrm>
        </p:spPr>
        <p:txBody>
          <a:bodyPr>
            <a:noAutofit/>
          </a:bodyPr>
          <a:lstStyle>
            <a:lvl1pPr>
              <a:defRPr sz="2200">
                <a:latin typeface="Segoe UI Light" panose="020B0502040204020203" pitchFamily="34" charset="0"/>
                <a:cs typeface="Segoe UI Light" panose="020B0502040204020203" pitchFamily="34" charset="0"/>
              </a:defRPr>
            </a:lvl1pPr>
            <a:lvl2pPr>
              <a:defRPr sz="2000">
                <a:latin typeface="Segoe UI Light" panose="020B0502040204020203" pitchFamily="34" charset="0"/>
                <a:cs typeface="Segoe UI Light" panose="020B0502040204020203" pitchFamily="34" charset="0"/>
              </a:defRPr>
            </a:lvl2pPr>
            <a:lvl3pPr>
              <a:defRPr sz="1800">
                <a:latin typeface="Segoe UI Light" panose="020B0502040204020203" pitchFamily="34" charset="0"/>
                <a:cs typeface="Segoe UI Light" panose="020B0502040204020203" pitchFamily="34" charset="0"/>
              </a:defRPr>
            </a:lvl3pPr>
            <a:lvl4pPr>
              <a:defRPr sz="1800">
                <a:latin typeface="Segoe UI Light" panose="020B0502040204020203" pitchFamily="34" charset="0"/>
                <a:cs typeface="Segoe UI Light" panose="020B0502040204020203" pitchFamily="34" charset="0"/>
              </a:defRPr>
            </a:lvl4pPr>
            <a:lvl5pPr>
              <a:defRPr sz="180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4"/>
          <p:cNvSpPr>
            <a:spLocks noGrp="1"/>
          </p:cNvSpPr>
          <p:nvPr>
            <p:ph type="body" sz="quarter" idx="11" hasCustomPrompt="1"/>
          </p:nvPr>
        </p:nvSpPr>
        <p:spPr>
          <a:xfrm>
            <a:off x="762000" y="1358900"/>
            <a:ext cx="8418513" cy="650875"/>
          </a:xfrm>
        </p:spPr>
        <p:txBody>
          <a:bodyPr>
            <a:noAutofit/>
          </a:bodyPr>
          <a:lstStyle>
            <a:lvl1pPr marL="0" indent="0">
              <a:buNone/>
              <a:defRPr sz="2400">
                <a:latin typeface="+mj-lt"/>
              </a:defRPr>
            </a:lvl1pPr>
          </a:lstStyle>
          <a:p>
            <a:pPr lvl="0"/>
            <a:r>
              <a:rPr lang="en-US"/>
              <a:t>Click to edit subtitle</a:t>
            </a:r>
          </a:p>
        </p:txBody>
      </p:sp>
      <p:sp>
        <p:nvSpPr>
          <p:cNvPr id="24" name="Text Placeholder 16"/>
          <p:cNvSpPr>
            <a:spLocks noGrp="1"/>
          </p:cNvSpPr>
          <p:nvPr>
            <p:ph type="body" sz="quarter" idx="12" hasCustomPrompt="1"/>
          </p:nvPr>
        </p:nvSpPr>
        <p:spPr>
          <a:xfrm>
            <a:off x="761999" y="758952"/>
            <a:ext cx="8457305" cy="458632"/>
          </a:xfrm>
        </p:spPr>
        <p:txBody>
          <a:bodyPr>
            <a:noAutofit/>
          </a:bodyPr>
          <a:lstStyle>
            <a:lvl1pPr marL="0" indent="0">
              <a:buNone/>
              <a:defRPr lang="en-US" sz="2800" kern="1200" dirty="0">
                <a:solidFill>
                  <a:srgbClr val="505050"/>
                </a:solidFill>
                <a:latin typeface="Segoe UI"/>
                <a:ea typeface="+mn-ea"/>
                <a:cs typeface="+mn-cs"/>
              </a:defRPr>
            </a:lvl1pPr>
          </a:lstStyle>
          <a:p>
            <a:pPr lvl="0"/>
            <a:r>
              <a:rPr lang="en-US"/>
              <a:t>Click to add title</a:t>
            </a:r>
          </a:p>
        </p:txBody>
      </p:sp>
    </p:spTree>
    <p:extLst>
      <p:ext uri="{BB962C8B-B14F-4D97-AF65-F5344CB8AC3E}">
        <p14:creationId xmlns:p14="http://schemas.microsoft.com/office/powerpoint/2010/main" val="6997224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a:xfrm>
            <a:off x="263479" y="2174023"/>
            <a:ext cx="4002436" cy="3956669"/>
          </a:xfrm>
          <a:prstGeom prst="rect">
            <a:avLst/>
          </a:prstGeom>
        </p:spPr>
        <p:txBody>
          <a:bodyPr vert="horz"/>
          <a:lstStyle>
            <a:lvl1pPr marL="0" indent="0">
              <a:spcBef>
                <a:spcPts val="0"/>
              </a:spcBef>
              <a:buNone/>
              <a:defRPr sz="1600">
                <a:solidFill>
                  <a:schemeClr val="tx1"/>
                </a:solidFill>
                <a:latin typeface="Arial"/>
              </a:defRPr>
            </a:lvl1pPr>
            <a:lvl2pPr>
              <a:spcBef>
                <a:spcPts val="0"/>
              </a:spcBef>
              <a:defRPr sz="1600">
                <a:solidFill>
                  <a:schemeClr val="tx1"/>
                </a:solidFill>
                <a:latin typeface="Arial"/>
              </a:defRPr>
            </a:lvl2pPr>
            <a:lvl3pPr>
              <a:spcBef>
                <a:spcPts val="0"/>
              </a:spcBef>
              <a:defRPr sz="1600">
                <a:solidFill>
                  <a:schemeClr val="tx1"/>
                </a:solidFill>
                <a:latin typeface="Arial"/>
              </a:defRPr>
            </a:lvl3pPr>
            <a:lvl4pPr>
              <a:spcBef>
                <a:spcPts val="0"/>
              </a:spcBef>
              <a:defRPr sz="1600">
                <a:solidFill>
                  <a:schemeClr val="tx1"/>
                </a:solidFill>
                <a:latin typeface="Arial"/>
              </a:defRPr>
            </a:lvl4pPr>
            <a:lvl5pPr>
              <a:spcBef>
                <a:spcPts val="0"/>
              </a:spcBef>
              <a:defRPr sz="1600">
                <a:solidFill>
                  <a:schemeClr val="tx1"/>
                </a:solidFill>
                <a:latin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1"/>
          <p:cNvSpPr>
            <a:spLocks noGrp="1"/>
          </p:cNvSpPr>
          <p:nvPr>
            <p:ph type="sldNum" sz="quarter" idx="4"/>
          </p:nvPr>
        </p:nvSpPr>
        <p:spPr>
          <a:xfrm>
            <a:off x="142021" y="6130692"/>
            <a:ext cx="887088" cy="366183"/>
          </a:xfrm>
          <a:prstGeom prst="rect">
            <a:avLst/>
          </a:prstGeom>
        </p:spPr>
        <p:txBody>
          <a:bodyPr vert="horz" lIns="91440" tIns="45720" rIns="91440" bIns="45720" rtlCol="0" anchor="ctr"/>
          <a:lstStyle>
            <a:lvl1pPr algn="l">
              <a:defRPr sz="1200">
                <a:solidFill>
                  <a:schemeClr val="tx2"/>
                </a:solidFill>
              </a:defRPr>
            </a:lvl1pPr>
          </a:lstStyle>
          <a:p>
            <a:fld id="{DDDA0D95-ECF6-1245-9CB3-30C76A33D7EB}" type="slidenum">
              <a:rPr lang="en-US" smtClean="0"/>
              <a:pPr/>
              <a:t>‹#›</a:t>
            </a:fld>
            <a:endParaRPr lang="en-US"/>
          </a:p>
        </p:txBody>
      </p:sp>
      <p:sp>
        <p:nvSpPr>
          <p:cNvPr id="8" name="Title 1"/>
          <p:cNvSpPr>
            <a:spLocks noGrp="1"/>
          </p:cNvSpPr>
          <p:nvPr>
            <p:ph type="title"/>
          </p:nvPr>
        </p:nvSpPr>
        <p:spPr>
          <a:xfrm>
            <a:off x="263477" y="188736"/>
            <a:ext cx="10972800" cy="547814"/>
          </a:xfrm>
          <a:prstGeom prst="rect">
            <a:avLst/>
          </a:prstGeom>
        </p:spPr>
        <p:txBody>
          <a:bodyPr vert="horz" anchor="b" anchorCtr="0"/>
          <a:lstStyle>
            <a:lvl1pPr>
              <a:defRPr sz="2800" baseline="0">
                <a:solidFill>
                  <a:schemeClr val="tx1"/>
                </a:solidFill>
              </a:defRPr>
            </a:lvl1pPr>
          </a:lstStyle>
          <a:p>
            <a:r>
              <a:rPr lang="en-US"/>
              <a:t>Click to edit Master title style</a:t>
            </a:r>
          </a:p>
        </p:txBody>
      </p:sp>
      <p:sp>
        <p:nvSpPr>
          <p:cNvPr id="10" name="Text Placeholder 7"/>
          <p:cNvSpPr>
            <a:spLocks noGrp="1"/>
          </p:cNvSpPr>
          <p:nvPr>
            <p:ph type="body" sz="quarter" idx="10"/>
          </p:nvPr>
        </p:nvSpPr>
        <p:spPr>
          <a:xfrm>
            <a:off x="263477" y="679867"/>
            <a:ext cx="10972800" cy="570227"/>
          </a:xfrm>
          <a:prstGeom prst="rect">
            <a:avLst/>
          </a:prstGeom>
        </p:spPr>
        <p:txBody>
          <a:bodyPr vert="horz"/>
          <a:lstStyle>
            <a:lvl1pPr marL="0" indent="0">
              <a:buNone/>
              <a:defRPr sz="2000">
                <a:solidFill>
                  <a:srgbClr val="969696"/>
                </a:solidFill>
                <a:latin typeface="Arial"/>
              </a:defRPr>
            </a:lvl1pPr>
            <a:lvl2pPr>
              <a:defRPr sz="2400">
                <a:solidFill>
                  <a:schemeClr val="accent6"/>
                </a:solidFill>
              </a:defRPr>
            </a:lvl2pPr>
            <a:lvl3pPr>
              <a:defRPr sz="2400">
                <a:solidFill>
                  <a:schemeClr val="accent6"/>
                </a:solidFill>
              </a:defRPr>
            </a:lvl3pPr>
            <a:lvl4pPr>
              <a:defRPr sz="2400">
                <a:solidFill>
                  <a:schemeClr val="accent6"/>
                </a:solidFill>
              </a:defRPr>
            </a:lvl4pPr>
            <a:lvl5pPr>
              <a:defRPr sz="2400">
                <a:solidFill>
                  <a:schemeClr val="accent6"/>
                </a:solidFill>
              </a:defRPr>
            </a:lvl5pPr>
          </a:lstStyle>
          <a:p>
            <a:pPr lvl="0"/>
            <a:r>
              <a:rPr lang="en-US"/>
              <a:t>Click to edit Master text styles</a:t>
            </a:r>
          </a:p>
        </p:txBody>
      </p:sp>
    </p:spTree>
    <p:extLst>
      <p:ext uri="{BB962C8B-B14F-4D97-AF65-F5344CB8AC3E}">
        <p14:creationId xmlns:p14="http://schemas.microsoft.com/office/powerpoint/2010/main" val="141569232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High density">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a:xfrm>
            <a:off x="263477" y="907143"/>
            <a:ext cx="10972800" cy="5223547"/>
          </a:xfrm>
          <a:prstGeom prst="rect">
            <a:avLst/>
          </a:prstGeom>
        </p:spPr>
        <p:txBody>
          <a:bodyPr vert="horz"/>
          <a:lstStyle>
            <a:lvl1pPr marL="0" indent="0">
              <a:spcBef>
                <a:spcPts val="0"/>
              </a:spcBef>
              <a:buNone/>
              <a:defRPr sz="1600">
                <a:solidFill>
                  <a:schemeClr val="tx1"/>
                </a:solidFill>
                <a:latin typeface="Arial"/>
              </a:defRPr>
            </a:lvl1pPr>
            <a:lvl2pPr>
              <a:spcBef>
                <a:spcPts val="0"/>
              </a:spcBef>
              <a:defRPr sz="1600">
                <a:solidFill>
                  <a:schemeClr val="tx1"/>
                </a:solidFill>
                <a:latin typeface="Arial"/>
              </a:defRPr>
            </a:lvl2pPr>
            <a:lvl3pPr>
              <a:spcBef>
                <a:spcPts val="0"/>
              </a:spcBef>
              <a:defRPr sz="1600">
                <a:solidFill>
                  <a:schemeClr val="tx1"/>
                </a:solidFill>
                <a:latin typeface="Arial"/>
              </a:defRPr>
            </a:lvl3pPr>
            <a:lvl4pPr>
              <a:spcBef>
                <a:spcPts val="0"/>
              </a:spcBef>
              <a:defRPr sz="1600">
                <a:solidFill>
                  <a:schemeClr val="tx1"/>
                </a:solidFill>
                <a:latin typeface="Arial"/>
              </a:defRPr>
            </a:lvl4pPr>
            <a:lvl5pPr>
              <a:spcBef>
                <a:spcPts val="0"/>
              </a:spcBef>
              <a:defRPr sz="1600">
                <a:solidFill>
                  <a:schemeClr val="tx1"/>
                </a:solidFill>
                <a:latin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1"/>
          <p:cNvSpPr>
            <a:spLocks noGrp="1"/>
          </p:cNvSpPr>
          <p:nvPr>
            <p:ph type="sldNum" sz="quarter" idx="4"/>
          </p:nvPr>
        </p:nvSpPr>
        <p:spPr>
          <a:xfrm>
            <a:off x="142021" y="6130692"/>
            <a:ext cx="887088" cy="366183"/>
          </a:xfrm>
          <a:prstGeom prst="rect">
            <a:avLst/>
          </a:prstGeom>
        </p:spPr>
        <p:txBody>
          <a:bodyPr vert="horz" lIns="91440" tIns="45720" rIns="91440" bIns="45720" rtlCol="0" anchor="ctr"/>
          <a:lstStyle>
            <a:lvl1pPr algn="l">
              <a:defRPr sz="1200">
                <a:solidFill>
                  <a:schemeClr val="tx2"/>
                </a:solidFill>
              </a:defRPr>
            </a:lvl1pPr>
          </a:lstStyle>
          <a:p>
            <a:fld id="{DDDA0D95-ECF6-1245-9CB3-30C76A33D7EB}" type="slidenum">
              <a:rPr lang="en-US" smtClean="0"/>
              <a:pPr/>
              <a:t>‹#›</a:t>
            </a:fld>
            <a:endParaRPr lang="en-US"/>
          </a:p>
        </p:txBody>
      </p:sp>
      <p:sp>
        <p:nvSpPr>
          <p:cNvPr id="5" name="Title 1"/>
          <p:cNvSpPr>
            <a:spLocks noGrp="1"/>
          </p:cNvSpPr>
          <p:nvPr>
            <p:ph type="title"/>
          </p:nvPr>
        </p:nvSpPr>
        <p:spPr>
          <a:xfrm>
            <a:off x="263477" y="188736"/>
            <a:ext cx="10972800" cy="547814"/>
          </a:xfrm>
          <a:prstGeom prst="rect">
            <a:avLst/>
          </a:prstGeom>
        </p:spPr>
        <p:txBody>
          <a:bodyPr vert="horz" anchor="b" anchorCtr="0"/>
          <a:lstStyle>
            <a:lvl1pPr>
              <a:defRPr sz="2800" baseline="0">
                <a:solidFill>
                  <a:schemeClr val="tx1"/>
                </a:solidFill>
              </a:defRPr>
            </a:lvl1pPr>
          </a:lstStyle>
          <a:p>
            <a:r>
              <a:rPr lang="en-US"/>
              <a:t>Click to edit Master title style</a:t>
            </a:r>
          </a:p>
        </p:txBody>
      </p:sp>
    </p:spTree>
    <p:extLst>
      <p:ext uri="{BB962C8B-B14F-4D97-AF65-F5344CB8AC3E}">
        <p14:creationId xmlns:p14="http://schemas.microsoft.com/office/powerpoint/2010/main" val="23570541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Onesheet, icons">
    <p:spTree>
      <p:nvGrpSpPr>
        <p:cNvPr id="1" name=""/>
        <p:cNvGrpSpPr/>
        <p:nvPr/>
      </p:nvGrpSpPr>
      <p:grpSpPr>
        <a:xfrm>
          <a:off x="0" y="0"/>
          <a:ext cx="0" cy="0"/>
          <a:chOff x="0" y="0"/>
          <a:chExt cx="0" cy="0"/>
        </a:xfrm>
      </p:grpSpPr>
      <p:sp>
        <p:nvSpPr>
          <p:cNvPr id="16" name="Text Placeholder 8"/>
          <p:cNvSpPr>
            <a:spLocks noGrp="1"/>
          </p:cNvSpPr>
          <p:nvPr>
            <p:ph type="body" sz="quarter" idx="15" hasCustomPrompt="1"/>
          </p:nvPr>
        </p:nvSpPr>
        <p:spPr>
          <a:xfrm>
            <a:off x="629870" y="5788059"/>
            <a:ext cx="10686416" cy="320512"/>
          </a:xfrm>
          <a:prstGeom prst="rect">
            <a:avLst/>
          </a:prstGeom>
        </p:spPr>
        <p:txBody>
          <a:bodyPr>
            <a:noAutofit/>
          </a:bodyPr>
          <a:lstStyle>
            <a:lvl1pPr marL="0" indent="0">
              <a:lnSpc>
                <a:spcPct val="100000"/>
              </a:lnSpc>
              <a:spcBef>
                <a:spcPts val="0"/>
              </a:spcBef>
              <a:buNone/>
              <a:defRPr sz="1400" baseline="0">
                <a:latin typeface="+mn-lt"/>
              </a:defRPr>
            </a:lvl1pPr>
          </a:lstStyle>
          <a:p>
            <a:pPr lvl="0"/>
            <a:r>
              <a:rPr lang="en-US"/>
              <a:t>Segoe UI 14pt</a:t>
            </a:r>
          </a:p>
        </p:txBody>
      </p:sp>
      <p:sp>
        <p:nvSpPr>
          <p:cNvPr id="8" name="Rectangle 7"/>
          <p:cNvSpPr/>
          <p:nvPr userDrawn="1"/>
        </p:nvSpPr>
        <p:spPr bwMode="auto">
          <a:xfrm>
            <a:off x="0" y="0"/>
            <a:ext cx="7927942" cy="1102936"/>
          </a:xfrm>
          <a:prstGeom prst="rect">
            <a:avLst/>
          </a:prstGeom>
          <a:solidFill>
            <a:schemeClr val="tx1"/>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mn-lt"/>
            </a:endParaRPr>
          </a:p>
        </p:txBody>
      </p:sp>
      <p:sp>
        <p:nvSpPr>
          <p:cNvPr id="12" name="Text Placeholder 11"/>
          <p:cNvSpPr>
            <a:spLocks noGrp="1"/>
          </p:cNvSpPr>
          <p:nvPr>
            <p:ph type="body" sz="quarter" idx="16" hasCustomPrompt="1"/>
          </p:nvPr>
        </p:nvSpPr>
        <p:spPr>
          <a:xfrm>
            <a:off x="629870" y="1617064"/>
            <a:ext cx="10686416" cy="3656867"/>
          </a:xfrm>
          <a:prstGeom prst="rect">
            <a:avLst/>
          </a:prstGeom>
        </p:spPr>
        <p:txBody>
          <a:bodyPr/>
          <a:lstStyle>
            <a:lvl1pPr marL="0" indent="0">
              <a:buNone/>
              <a:defRPr sz="2800">
                <a:latin typeface="+mn-lt"/>
              </a:defRPr>
            </a:lvl1pPr>
            <a:lvl2pPr marL="339725" indent="0">
              <a:buNone/>
              <a:defRPr/>
            </a:lvl2pPr>
            <a:lvl3pPr marL="573088" indent="0">
              <a:buNone/>
              <a:defRPr/>
            </a:lvl3pPr>
            <a:lvl4pPr marL="798513" indent="0">
              <a:buNone/>
              <a:defRPr/>
            </a:lvl4pPr>
            <a:lvl5pPr marL="1030288" indent="0">
              <a:buNone/>
              <a:defRPr/>
            </a:lvl5pPr>
          </a:lstStyle>
          <a:p>
            <a:pPr lvl="0"/>
            <a:r>
              <a:rPr lang="en-US"/>
              <a:t>Segoe UI 28pt</a:t>
            </a:r>
          </a:p>
        </p:txBody>
      </p:sp>
      <p:sp>
        <p:nvSpPr>
          <p:cNvPr id="4" name="Text Placeholder 3"/>
          <p:cNvSpPr>
            <a:spLocks noGrp="1"/>
          </p:cNvSpPr>
          <p:nvPr>
            <p:ph type="body" sz="quarter" idx="17" hasCustomPrompt="1"/>
          </p:nvPr>
        </p:nvSpPr>
        <p:spPr>
          <a:xfrm>
            <a:off x="211138" y="246363"/>
            <a:ext cx="7256462" cy="610210"/>
          </a:xfrm>
          <a:prstGeom prst="rect">
            <a:avLst/>
          </a:prstGeom>
        </p:spPr>
        <p:txBody>
          <a:bodyPr/>
          <a:lstStyle>
            <a:lvl1pPr marL="0" indent="0">
              <a:buNone/>
              <a:defRPr sz="3600" baseline="0">
                <a:solidFill>
                  <a:schemeClr val="bg1"/>
                </a:solidFill>
                <a:latin typeface="+mn-lt"/>
              </a:defRPr>
            </a:lvl1pPr>
            <a:lvl2pPr marL="339725" indent="0">
              <a:buNone/>
              <a:defRPr>
                <a:solidFill>
                  <a:schemeClr val="bg1"/>
                </a:solidFill>
              </a:defRPr>
            </a:lvl2pPr>
            <a:lvl3pPr marL="573088" indent="0">
              <a:buNone/>
              <a:defRPr>
                <a:solidFill>
                  <a:schemeClr val="bg1"/>
                </a:solidFill>
              </a:defRPr>
            </a:lvl3pPr>
            <a:lvl4pPr marL="798513" indent="0">
              <a:buNone/>
              <a:defRPr>
                <a:solidFill>
                  <a:schemeClr val="bg1"/>
                </a:solidFill>
              </a:defRPr>
            </a:lvl4pPr>
            <a:lvl5pPr marL="1030288" indent="0">
              <a:buNone/>
              <a:defRPr>
                <a:solidFill>
                  <a:schemeClr val="bg1"/>
                </a:solidFill>
              </a:defRPr>
            </a:lvl5pPr>
          </a:lstStyle>
          <a:p>
            <a:pPr lvl="0"/>
            <a:r>
              <a:rPr lang="en-US"/>
              <a:t>Segoe UI 36pt</a:t>
            </a:r>
          </a:p>
        </p:txBody>
      </p:sp>
    </p:spTree>
    <p:extLst>
      <p:ext uri="{BB962C8B-B14F-4D97-AF65-F5344CB8AC3E}">
        <p14:creationId xmlns:p14="http://schemas.microsoft.com/office/powerpoint/2010/main" val="76037156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Onesheet, icons, space for pics">
    <p:spTree>
      <p:nvGrpSpPr>
        <p:cNvPr id="1" name=""/>
        <p:cNvGrpSpPr/>
        <p:nvPr/>
      </p:nvGrpSpPr>
      <p:grpSpPr>
        <a:xfrm>
          <a:off x="0" y="0"/>
          <a:ext cx="0" cy="0"/>
          <a:chOff x="0" y="0"/>
          <a:chExt cx="0" cy="0"/>
        </a:xfrm>
      </p:grpSpPr>
      <p:sp>
        <p:nvSpPr>
          <p:cNvPr id="8" name="Rectangle 7"/>
          <p:cNvSpPr/>
          <p:nvPr userDrawn="1"/>
        </p:nvSpPr>
        <p:spPr bwMode="auto">
          <a:xfrm>
            <a:off x="0" y="0"/>
            <a:ext cx="7927942" cy="1102936"/>
          </a:xfrm>
          <a:prstGeom prst="rect">
            <a:avLst/>
          </a:prstGeom>
          <a:solidFill>
            <a:schemeClr val="tx1"/>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mn-lt"/>
            </a:endParaRPr>
          </a:p>
        </p:txBody>
      </p:sp>
      <p:sp>
        <p:nvSpPr>
          <p:cNvPr id="10" name="Text Placeholder 3"/>
          <p:cNvSpPr>
            <a:spLocks noGrp="1"/>
          </p:cNvSpPr>
          <p:nvPr>
            <p:ph type="body" sz="quarter" idx="17" hasCustomPrompt="1"/>
          </p:nvPr>
        </p:nvSpPr>
        <p:spPr>
          <a:xfrm>
            <a:off x="211138" y="246363"/>
            <a:ext cx="7256462" cy="610210"/>
          </a:xfrm>
          <a:prstGeom prst="rect">
            <a:avLst/>
          </a:prstGeom>
        </p:spPr>
        <p:txBody>
          <a:bodyPr/>
          <a:lstStyle>
            <a:lvl1pPr marL="0" indent="0">
              <a:buNone/>
              <a:defRPr sz="3600" baseline="0">
                <a:solidFill>
                  <a:schemeClr val="bg1"/>
                </a:solidFill>
                <a:latin typeface="+mn-lt"/>
              </a:defRPr>
            </a:lvl1pPr>
            <a:lvl2pPr marL="339725" indent="0">
              <a:buNone/>
              <a:defRPr>
                <a:solidFill>
                  <a:schemeClr val="bg1"/>
                </a:solidFill>
              </a:defRPr>
            </a:lvl2pPr>
            <a:lvl3pPr marL="573088" indent="0">
              <a:buNone/>
              <a:defRPr>
                <a:solidFill>
                  <a:schemeClr val="bg1"/>
                </a:solidFill>
              </a:defRPr>
            </a:lvl3pPr>
            <a:lvl4pPr marL="798513" indent="0">
              <a:buNone/>
              <a:defRPr>
                <a:solidFill>
                  <a:schemeClr val="bg1"/>
                </a:solidFill>
              </a:defRPr>
            </a:lvl4pPr>
            <a:lvl5pPr marL="1030288" indent="0">
              <a:buNone/>
              <a:defRPr>
                <a:solidFill>
                  <a:schemeClr val="bg1"/>
                </a:solidFill>
              </a:defRPr>
            </a:lvl5pPr>
          </a:lstStyle>
          <a:p>
            <a:pPr lvl="0"/>
            <a:r>
              <a:rPr lang="en-US"/>
              <a:t>Segoe UI 36pt</a:t>
            </a:r>
          </a:p>
        </p:txBody>
      </p:sp>
      <p:sp>
        <p:nvSpPr>
          <p:cNvPr id="12" name="Text Placeholder 8"/>
          <p:cNvSpPr>
            <a:spLocks noGrp="1"/>
          </p:cNvSpPr>
          <p:nvPr>
            <p:ph type="body" sz="quarter" idx="18" hasCustomPrompt="1"/>
          </p:nvPr>
        </p:nvSpPr>
        <p:spPr>
          <a:xfrm>
            <a:off x="629869" y="5788059"/>
            <a:ext cx="10972433" cy="320512"/>
          </a:xfrm>
          <a:prstGeom prst="rect">
            <a:avLst/>
          </a:prstGeom>
        </p:spPr>
        <p:txBody>
          <a:bodyPr>
            <a:noAutofit/>
          </a:bodyPr>
          <a:lstStyle>
            <a:lvl1pPr marL="0" indent="0">
              <a:lnSpc>
                <a:spcPct val="100000"/>
              </a:lnSpc>
              <a:spcBef>
                <a:spcPts val="0"/>
              </a:spcBef>
              <a:buNone/>
              <a:defRPr sz="1400" baseline="0">
                <a:latin typeface="+mn-lt"/>
              </a:defRPr>
            </a:lvl1pPr>
          </a:lstStyle>
          <a:p>
            <a:pPr lvl="0"/>
            <a:r>
              <a:rPr lang="en-US"/>
              <a:t>Segoe UI 14pt</a:t>
            </a:r>
          </a:p>
        </p:txBody>
      </p:sp>
    </p:spTree>
    <p:extLst>
      <p:ext uri="{BB962C8B-B14F-4D97-AF65-F5344CB8AC3E}">
        <p14:creationId xmlns:p14="http://schemas.microsoft.com/office/powerpoint/2010/main" val="22285567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dark backgroun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191999" cy="690576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7141028" cy="4846320"/>
          </a:xfrm>
          <a:prstGeom prst="rect">
            <a:avLst/>
          </a:prstGeom>
        </p:spPr>
      </p:pic>
      <p:sp>
        <p:nvSpPr>
          <p:cNvPr id="4" name="Text Placeholder 16"/>
          <p:cNvSpPr>
            <a:spLocks noGrp="1"/>
          </p:cNvSpPr>
          <p:nvPr>
            <p:ph type="body" sz="quarter" idx="10" hasCustomPrompt="1"/>
          </p:nvPr>
        </p:nvSpPr>
        <p:spPr>
          <a:xfrm>
            <a:off x="758952" y="758952"/>
            <a:ext cx="7953124" cy="660774"/>
          </a:xfrm>
        </p:spPr>
        <p:txBody>
          <a:bodyPr>
            <a:noAutofit/>
          </a:bodyPr>
          <a:lstStyle>
            <a:lvl1pPr marL="0" indent="0">
              <a:buNone/>
              <a:defRPr lang="en-US" sz="4000" kern="1200" dirty="0">
                <a:solidFill>
                  <a:srgbClr val="535353"/>
                </a:solidFill>
                <a:latin typeface="Segoe UI"/>
                <a:ea typeface="+mn-ea"/>
                <a:cs typeface="+mn-cs"/>
              </a:defRPr>
            </a:lvl1pPr>
          </a:lstStyle>
          <a:p>
            <a:pPr lvl="0"/>
            <a:r>
              <a:rPr lang="en-US"/>
              <a:t>Click to add Title</a:t>
            </a:r>
          </a:p>
        </p:txBody>
      </p:sp>
      <p:sp>
        <p:nvSpPr>
          <p:cNvPr id="5" name="Text Placeholder 16"/>
          <p:cNvSpPr>
            <a:spLocks noGrp="1"/>
          </p:cNvSpPr>
          <p:nvPr>
            <p:ph type="body" sz="quarter" idx="11" hasCustomPrompt="1"/>
          </p:nvPr>
        </p:nvSpPr>
        <p:spPr>
          <a:xfrm>
            <a:off x="758952" y="1554480"/>
            <a:ext cx="7953124" cy="545253"/>
          </a:xfrm>
        </p:spPr>
        <p:txBody>
          <a:bodyPr>
            <a:noAutofit/>
          </a:bodyPr>
          <a:lstStyle>
            <a:lvl1pPr marL="0" indent="0">
              <a:buNone/>
              <a:defRPr lang="en-US" sz="2800" kern="1200" dirty="0">
                <a:solidFill>
                  <a:srgbClr val="535353"/>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Click to add subtitle</a:t>
            </a:r>
          </a:p>
        </p:txBody>
      </p:sp>
      <p:sp>
        <p:nvSpPr>
          <p:cNvPr id="6" name="TextBox 5"/>
          <p:cNvSpPr txBox="1"/>
          <p:nvPr userDrawn="1"/>
        </p:nvSpPr>
        <p:spPr>
          <a:xfrm>
            <a:off x="2286000" y="6511289"/>
            <a:ext cx="1173198" cy="153888"/>
          </a:xfrm>
          <a:prstGeom prst="rect">
            <a:avLst/>
          </a:prstGeom>
          <a:noFill/>
        </p:spPr>
        <p:txBody>
          <a:bodyPr wrap="none" lIns="0" tIns="0" rIns="0" bIns="0" rtlCol="0">
            <a:spAutoFit/>
          </a:bodyPr>
          <a:lstStyle/>
          <a:p>
            <a:pPr defTabSz="914363"/>
            <a:r>
              <a:rPr lang="en-US" sz="1000">
                <a:solidFill>
                  <a:srgbClr val="FFFFFF"/>
                </a:solidFill>
                <a:latin typeface="Segoe UI Light"/>
              </a:rPr>
              <a:t>Microsoft Confidential</a:t>
            </a:r>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66815" y="6422697"/>
            <a:ext cx="758770" cy="291368"/>
          </a:xfrm>
          <a:prstGeom prst="rect">
            <a:avLst/>
          </a:prstGeom>
        </p:spPr>
      </p:pic>
    </p:spTree>
    <p:extLst>
      <p:ext uri="{BB962C8B-B14F-4D97-AF65-F5344CB8AC3E}">
        <p14:creationId xmlns:p14="http://schemas.microsoft.com/office/powerpoint/2010/main" val="32421276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BDB566B9-BA90-4973-B02A-38DF062E48E1}" type="datetimeFigureOut">
              <a:rPr lang="en-US" smtClean="0"/>
              <a:t>12/30/2018</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C10BEA40-A8EF-42C9-B018-45E5840EB746}" type="slidenum">
              <a:rPr lang="en-US" smtClean="0"/>
              <a:t>‹#›</a:t>
            </a:fld>
            <a:endParaRPr lang="en-US"/>
          </a:p>
        </p:txBody>
      </p:sp>
    </p:spTree>
    <p:extLst>
      <p:ext uri="{BB962C8B-B14F-4D97-AF65-F5344CB8AC3E}">
        <p14:creationId xmlns:p14="http://schemas.microsoft.com/office/powerpoint/2010/main" val="37467038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Bo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p:cNvSpPr>
            <a:spLocks noGrp="1"/>
          </p:cNvSpPr>
          <p:nvPr>
            <p:ph type="body" sz="quarter" idx="10"/>
          </p:nvPr>
        </p:nvSpPr>
        <p:spPr>
          <a:xfrm>
            <a:off x="758825" y="1143000"/>
            <a:ext cx="10661904" cy="42702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295248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231588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142839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Divider_light backgroun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90576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flipV="1">
            <a:off x="3" y="5"/>
            <a:ext cx="6640285" cy="4833257"/>
          </a:xfrm>
          <a:prstGeom prst="rect">
            <a:avLst/>
          </a:prstGeom>
        </p:spPr>
      </p:pic>
      <p:sp>
        <p:nvSpPr>
          <p:cNvPr id="4" name="Text Placeholder 16"/>
          <p:cNvSpPr>
            <a:spLocks noGrp="1"/>
          </p:cNvSpPr>
          <p:nvPr>
            <p:ph type="body" sz="quarter" idx="10" hasCustomPrompt="1"/>
          </p:nvPr>
        </p:nvSpPr>
        <p:spPr>
          <a:xfrm>
            <a:off x="758954" y="758952"/>
            <a:ext cx="7953124" cy="660774"/>
          </a:xfrm>
        </p:spPr>
        <p:txBody>
          <a:bodyPr>
            <a:noAutofit/>
          </a:bodyPr>
          <a:lstStyle>
            <a:lvl1pPr marL="0" indent="0">
              <a:buNone/>
              <a:defRPr lang="en-US" sz="3000" kern="1200" dirty="0">
                <a:solidFill>
                  <a:schemeClr val="tx1"/>
                </a:solidFill>
                <a:latin typeface="Segoe UI"/>
                <a:ea typeface="+mn-ea"/>
                <a:cs typeface="+mn-cs"/>
              </a:defRPr>
            </a:lvl1pPr>
          </a:lstStyle>
          <a:p>
            <a:pPr lvl="0"/>
            <a:r>
              <a:rPr lang="en-US"/>
              <a:t>Click to add Title</a:t>
            </a:r>
          </a:p>
        </p:txBody>
      </p:sp>
      <p:sp>
        <p:nvSpPr>
          <p:cNvPr id="8" name="TextBox 7"/>
          <p:cNvSpPr txBox="1"/>
          <p:nvPr/>
        </p:nvSpPr>
        <p:spPr>
          <a:xfrm>
            <a:off x="6198660" y="6735616"/>
            <a:ext cx="883255" cy="115416"/>
          </a:xfrm>
          <a:prstGeom prst="rect">
            <a:avLst/>
          </a:prstGeom>
          <a:noFill/>
        </p:spPr>
        <p:txBody>
          <a:bodyPr wrap="none" lIns="0" tIns="0" rIns="0" bIns="0" rtlCol="0">
            <a:spAutoFit/>
          </a:bodyPr>
          <a:lstStyle/>
          <a:p>
            <a:pPr algn="l" defTabSz="685759" eaLnBrk="1" fontAlgn="auto" hangingPunct="1">
              <a:spcBef>
                <a:spcPts val="0"/>
              </a:spcBef>
              <a:spcAft>
                <a:spcPts val="0"/>
              </a:spcAft>
              <a:buClrTx/>
              <a:buFontTx/>
              <a:buNone/>
            </a:pPr>
            <a:r>
              <a:rPr lang="en-US" sz="750">
                <a:solidFill>
                  <a:srgbClr val="505050"/>
                </a:solidFill>
                <a:latin typeface="Segoe UI Light"/>
                <a:cs typeface="+mn-cs"/>
              </a:rPr>
              <a:t>Microsoft Confidential</a:t>
            </a:r>
          </a:p>
        </p:txBody>
      </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1630" y="6555429"/>
            <a:ext cx="758772" cy="291368"/>
          </a:xfrm>
          <a:prstGeom prst="rect">
            <a:avLst/>
          </a:prstGeom>
        </p:spPr>
      </p:pic>
      <p:graphicFrame>
        <p:nvGraphicFramePr>
          <p:cNvPr id="10" name="Object 113"/>
          <p:cNvGraphicFramePr>
            <a:graphicFrameLocks noChangeAspect="1"/>
          </p:cNvGraphicFramePr>
          <p:nvPr>
            <p:extLst>
              <p:ext uri="{D42A27DB-BD31-4B8C-83A1-F6EECF244321}">
                <p14:modId xmlns:p14="http://schemas.microsoft.com/office/powerpoint/2010/main" val="1126834166"/>
              </p:ext>
            </p:extLst>
          </p:nvPr>
        </p:nvGraphicFramePr>
        <p:xfrm>
          <a:off x="11728174" y="6515100"/>
          <a:ext cx="446153" cy="306600"/>
        </p:xfrm>
        <a:graphic>
          <a:graphicData uri="http://schemas.openxmlformats.org/presentationml/2006/ole">
            <mc:AlternateContent xmlns:mc="http://schemas.openxmlformats.org/markup-compatibility/2006">
              <mc:Choice xmlns:v="urn:schemas-microsoft-com:vml" Requires="v">
                <p:oleObj spid="_x0000_s47113" r:id="rId6" imgW="971686" imgH="895238" progId="PBrush">
                  <p:embed/>
                </p:oleObj>
              </mc:Choice>
              <mc:Fallback>
                <p:oleObj r:id="rId6" imgW="971686" imgH="895238" progId="PBrush">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28174" y="6515100"/>
                        <a:ext cx="446153" cy="306600"/>
                      </a:xfrm>
                      <a:prstGeom prst="rect">
                        <a:avLst/>
                      </a:prstGeom>
                      <a:noFill/>
                      <a:extLst/>
                    </p:spPr>
                  </p:pic>
                </p:oleObj>
              </mc:Fallback>
            </mc:AlternateContent>
          </a:graphicData>
        </a:graphic>
      </p:graphicFrame>
    </p:spTree>
    <p:extLst>
      <p:ext uri="{BB962C8B-B14F-4D97-AF65-F5344CB8AC3E}">
        <p14:creationId xmlns:p14="http://schemas.microsoft.com/office/powerpoint/2010/main" val="232310743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_light background">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905767"/>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7689221" cy="4846320"/>
          </a:xfrm>
          <a:prstGeom prst="rect">
            <a:avLst/>
          </a:prstGeom>
        </p:spPr>
      </p:pic>
      <p:sp>
        <p:nvSpPr>
          <p:cNvPr id="4" name="TextBox 3"/>
          <p:cNvSpPr txBox="1"/>
          <p:nvPr userDrawn="1"/>
        </p:nvSpPr>
        <p:spPr>
          <a:xfrm>
            <a:off x="2286000" y="6511289"/>
            <a:ext cx="1173198" cy="153888"/>
          </a:xfrm>
          <a:prstGeom prst="rect">
            <a:avLst/>
          </a:prstGeom>
          <a:noFill/>
        </p:spPr>
        <p:txBody>
          <a:bodyPr wrap="none" lIns="0" tIns="0" rIns="0" bIns="0" rtlCol="0">
            <a:spAutoFit/>
          </a:bodyPr>
          <a:lstStyle/>
          <a:p>
            <a:pPr defTabSz="914363"/>
            <a:r>
              <a:rPr lang="en-US" sz="1000">
                <a:solidFill>
                  <a:srgbClr val="505050"/>
                </a:solidFill>
                <a:latin typeface="Segoe UI Light"/>
              </a:rPr>
              <a:t>Microsoft Confidential</a:t>
            </a:r>
          </a:p>
        </p:txBody>
      </p:sp>
      <p:pic>
        <p:nvPicPr>
          <p:cNvPr id="5"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66814" y="6422697"/>
            <a:ext cx="758773" cy="291368"/>
          </a:xfrm>
          <a:prstGeom prst="rect">
            <a:avLst/>
          </a:prstGeom>
        </p:spPr>
      </p:pic>
      <p:sp>
        <p:nvSpPr>
          <p:cNvPr id="6" name="Text Placeholder 16"/>
          <p:cNvSpPr>
            <a:spLocks noGrp="1"/>
          </p:cNvSpPr>
          <p:nvPr>
            <p:ph type="body" sz="quarter" idx="10" hasCustomPrompt="1"/>
          </p:nvPr>
        </p:nvSpPr>
        <p:spPr>
          <a:xfrm>
            <a:off x="758952" y="758952"/>
            <a:ext cx="7953124" cy="660774"/>
          </a:xfrm>
        </p:spPr>
        <p:txBody>
          <a:bodyPr>
            <a:noAutofit/>
          </a:bodyPr>
          <a:lstStyle>
            <a:lvl1pPr marL="0" indent="0">
              <a:buNone/>
              <a:defRPr lang="en-US" sz="4000" kern="1200" dirty="0">
                <a:solidFill>
                  <a:srgbClr val="535353"/>
                </a:solidFill>
                <a:latin typeface="Segoe UI"/>
                <a:ea typeface="+mn-ea"/>
                <a:cs typeface="+mn-cs"/>
              </a:defRPr>
            </a:lvl1pPr>
          </a:lstStyle>
          <a:p>
            <a:pPr lvl="0"/>
            <a:r>
              <a:rPr lang="en-US"/>
              <a:t>Click to add Title</a:t>
            </a:r>
          </a:p>
        </p:txBody>
      </p:sp>
      <p:sp>
        <p:nvSpPr>
          <p:cNvPr id="7" name="Text Placeholder 16"/>
          <p:cNvSpPr>
            <a:spLocks noGrp="1"/>
          </p:cNvSpPr>
          <p:nvPr>
            <p:ph type="body" sz="quarter" idx="11" hasCustomPrompt="1"/>
          </p:nvPr>
        </p:nvSpPr>
        <p:spPr>
          <a:xfrm>
            <a:off x="758952" y="1554480"/>
            <a:ext cx="7953124" cy="545253"/>
          </a:xfrm>
        </p:spPr>
        <p:txBody>
          <a:bodyPr>
            <a:noAutofit/>
          </a:bodyPr>
          <a:lstStyle>
            <a:lvl1pPr marL="0" indent="0">
              <a:buNone/>
              <a:defRPr lang="en-US" sz="2800" kern="1200" dirty="0">
                <a:solidFill>
                  <a:srgbClr val="535353"/>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Click to add subtitle</a:t>
            </a:r>
          </a:p>
        </p:txBody>
      </p:sp>
    </p:spTree>
    <p:extLst>
      <p:ext uri="{BB962C8B-B14F-4D97-AF65-F5344CB8AC3E}">
        <p14:creationId xmlns:p14="http://schemas.microsoft.com/office/powerpoint/2010/main" val="21746250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ontent2">
    <p:bg>
      <p:bgPr>
        <a:solidFill>
          <a:schemeClr val="bg1">
            <a:lumMod val="85000"/>
          </a:schemeClr>
        </a:solidFill>
        <a:effectLst/>
      </p:bgPr>
    </p:bg>
    <p:spTree>
      <p:nvGrpSpPr>
        <p:cNvPr id="1" name=""/>
        <p:cNvGrpSpPr/>
        <p:nvPr/>
      </p:nvGrpSpPr>
      <p:grpSpPr>
        <a:xfrm>
          <a:off x="0" y="0"/>
          <a:ext cx="0" cy="0"/>
          <a:chOff x="0" y="0"/>
          <a:chExt cx="0" cy="0"/>
        </a:xfrm>
      </p:grpSpPr>
      <p:sp>
        <p:nvSpPr>
          <p:cNvPr id="7" name="TextBox 6"/>
          <p:cNvSpPr txBox="1"/>
          <p:nvPr userDrawn="1"/>
        </p:nvSpPr>
        <p:spPr>
          <a:xfrm>
            <a:off x="2286000" y="6511289"/>
            <a:ext cx="1173198" cy="153888"/>
          </a:xfrm>
          <a:prstGeom prst="rect">
            <a:avLst/>
          </a:prstGeom>
          <a:noFill/>
        </p:spPr>
        <p:txBody>
          <a:bodyPr wrap="none" lIns="0" tIns="0" rIns="0" bIns="0" rtlCol="0">
            <a:spAutoFit/>
          </a:bodyPr>
          <a:lstStyle/>
          <a:p>
            <a:pPr defTabSz="914363"/>
            <a:r>
              <a:rPr lang="en-US" sz="1000">
                <a:solidFill>
                  <a:srgbClr val="505050"/>
                </a:solidFill>
                <a:latin typeface="Segoe UI Light"/>
              </a:rPr>
              <a:t>Microsoft Confidential</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814" y="6422697"/>
            <a:ext cx="758773" cy="291368"/>
          </a:xfrm>
          <a:prstGeom prst="rect">
            <a:avLst/>
          </a:prstGeom>
        </p:spPr>
      </p:pic>
      <p:sp>
        <p:nvSpPr>
          <p:cNvPr id="14" name="Text Placeholder 16"/>
          <p:cNvSpPr>
            <a:spLocks noGrp="1"/>
          </p:cNvSpPr>
          <p:nvPr>
            <p:ph type="body" sz="quarter" idx="12" hasCustomPrompt="1"/>
          </p:nvPr>
        </p:nvSpPr>
        <p:spPr>
          <a:xfrm>
            <a:off x="761999" y="758952"/>
            <a:ext cx="8457305" cy="458632"/>
          </a:xfrm>
        </p:spPr>
        <p:txBody>
          <a:bodyPr>
            <a:noAutofit/>
          </a:bodyPr>
          <a:lstStyle>
            <a:lvl1pPr marL="0" indent="0">
              <a:buNone/>
              <a:defRPr lang="en-US" sz="2800" kern="1200" dirty="0">
                <a:solidFill>
                  <a:srgbClr val="505050"/>
                </a:solidFill>
                <a:latin typeface="Segoe UI"/>
                <a:ea typeface="+mn-ea"/>
                <a:cs typeface="+mn-cs"/>
              </a:defRPr>
            </a:lvl1pPr>
          </a:lstStyle>
          <a:p>
            <a:pPr lvl="0"/>
            <a:r>
              <a:rPr lang="en-US"/>
              <a:t>Click to add title</a:t>
            </a:r>
          </a:p>
        </p:txBody>
      </p:sp>
    </p:spTree>
    <p:extLst>
      <p:ext uri="{BB962C8B-B14F-4D97-AF65-F5344CB8AC3E}">
        <p14:creationId xmlns:p14="http://schemas.microsoft.com/office/powerpoint/2010/main" val="428348838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Divider_light backgroun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905767"/>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flipV="1">
            <a:off x="0" y="0"/>
            <a:ext cx="6640286" cy="4833257"/>
          </a:xfrm>
          <a:prstGeom prst="rect">
            <a:avLst/>
          </a:prstGeom>
        </p:spPr>
      </p:pic>
      <p:sp>
        <p:nvSpPr>
          <p:cNvPr id="4" name="Text Placeholder 16"/>
          <p:cNvSpPr>
            <a:spLocks noGrp="1"/>
          </p:cNvSpPr>
          <p:nvPr>
            <p:ph type="body" sz="quarter" idx="10" hasCustomPrompt="1"/>
          </p:nvPr>
        </p:nvSpPr>
        <p:spPr>
          <a:xfrm>
            <a:off x="758952" y="758952"/>
            <a:ext cx="7953124" cy="660774"/>
          </a:xfrm>
        </p:spPr>
        <p:txBody>
          <a:bodyPr>
            <a:noAutofit/>
          </a:bodyPr>
          <a:lstStyle>
            <a:lvl1pPr marL="0" indent="0">
              <a:buNone/>
              <a:defRPr lang="en-US" sz="4000" kern="1200" dirty="0">
                <a:solidFill>
                  <a:schemeClr val="tx1"/>
                </a:solidFill>
                <a:latin typeface="Segoe UI"/>
                <a:ea typeface="+mn-ea"/>
                <a:cs typeface="+mn-cs"/>
              </a:defRPr>
            </a:lvl1pPr>
          </a:lstStyle>
          <a:p>
            <a:pPr lvl="0"/>
            <a:r>
              <a:rPr lang="en-US"/>
              <a:t>Click to add Title</a:t>
            </a:r>
          </a:p>
        </p:txBody>
      </p:sp>
      <p:sp>
        <p:nvSpPr>
          <p:cNvPr id="5" name="Text Placeholder 16"/>
          <p:cNvSpPr>
            <a:spLocks noGrp="1"/>
          </p:cNvSpPr>
          <p:nvPr>
            <p:ph type="body" sz="quarter" idx="11" hasCustomPrompt="1"/>
          </p:nvPr>
        </p:nvSpPr>
        <p:spPr>
          <a:xfrm>
            <a:off x="758952" y="1554480"/>
            <a:ext cx="7953124" cy="545253"/>
          </a:xfrm>
        </p:spPr>
        <p:txBody>
          <a:bodyPr>
            <a:noAutofit/>
          </a:bodyPr>
          <a:lstStyle>
            <a:lvl1pPr marL="0" indent="0">
              <a:buNone/>
              <a:defRPr lang="en-US" sz="2800" kern="1200" dirty="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Click to add subtitle</a:t>
            </a:r>
          </a:p>
        </p:txBody>
      </p:sp>
      <p:sp>
        <p:nvSpPr>
          <p:cNvPr id="8" name="TextBox 7"/>
          <p:cNvSpPr txBox="1"/>
          <p:nvPr userDrawn="1"/>
        </p:nvSpPr>
        <p:spPr>
          <a:xfrm>
            <a:off x="2286000" y="6511289"/>
            <a:ext cx="1173198" cy="153888"/>
          </a:xfrm>
          <a:prstGeom prst="rect">
            <a:avLst/>
          </a:prstGeom>
          <a:noFill/>
        </p:spPr>
        <p:txBody>
          <a:bodyPr wrap="none" lIns="0" tIns="0" rIns="0" bIns="0" rtlCol="0">
            <a:spAutoFit/>
          </a:bodyPr>
          <a:lstStyle/>
          <a:p>
            <a:pPr defTabSz="914363"/>
            <a:r>
              <a:rPr lang="en-US" sz="1000">
                <a:solidFill>
                  <a:srgbClr val="505050"/>
                </a:solidFill>
                <a:latin typeface="Segoe UI Light"/>
              </a:rPr>
              <a:t>Microsoft Confidential</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66814" y="6422697"/>
            <a:ext cx="758773" cy="291368"/>
          </a:xfrm>
          <a:prstGeom prst="rect">
            <a:avLst/>
          </a:prstGeom>
        </p:spPr>
      </p:pic>
    </p:spTree>
    <p:extLst>
      <p:ext uri="{BB962C8B-B14F-4D97-AF65-F5344CB8AC3E}">
        <p14:creationId xmlns:p14="http://schemas.microsoft.com/office/powerpoint/2010/main" val="22596353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Content3">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89" y="0"/>
            <a:ext cx="12185222" cy="10744200"/>
          </a:xfrm>
          <a:prstGeom prst="rect">
            <a:avLst/>
          </a:prstGeom>
        </p:spPr>
      </p:pic>
      <p:sp>
        <p:nvSpPr>
          <p:cNvPr id="7" name="TextBox 6"/>
          <p:cNvSpPr txBox="1"/>
          <p:nvPr userDrawn="1"/>
        </p:nvSpPr>
        <p:spPr>
          <a:xfrm>
            <a:off x="2286000" y="6511289"/>
            <a:ext cx="1173198" cy="153888"/>
          </a:xfrm>
          <a:prstGeom prst="rect">
            <a:avLst/>
          </a:prstGeom>
          <a:noFill/>
        </p:spPr>
        <p:txBody>
          <a:bodyPr wrap="none" lIns="0" tIns="0" rIns="0" bIns="0" rtlCol="0">
            <a:noAutofit/>
          </a:bodyPr>
          <a:lstStyle/>
          <a:p>
            <a:pPr defTabSz="914363"/>
            <a:r>
              <a:rPr lang="en-US" sz="1000">
                <a:solidFill>
                  <a:srgbClr val="505050"/>
                </a:solidFill>
                <a:latin typeface="Segoe UI Light"/>
              </a:rPr>
              <a:t>Microsoft Confidential</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6814" y="6422697"/>
            <a:ext cx="758773" cy="291368"/>
          </a:xfrm>
          <a:prstGeom prst="rect">
            <a:avLst/>
          </a:prstGeom>
        </p:spPr>
      </p:pic>
      <p:sp>
        <p:nvSpPr>
          <p:cNvPr id="13" name="Text Placeholder 2"/>
          <p:cNvSpPr>
            <a:spLocks noGrp="1"/>
          </p:cNvSpPr>
          <p:nvPr>
            <p:ph type="body" sz="quarter" idx="10"/>
          </p:nvPr>
        </p:nvSpPr>
        <p:spPr>
          <a:xfrm>
            <a:off x="761999" y="2417763"/>
            <a:ext cx="9139239" cy="3489325"/>
          </a:xfrm>
        </p:spPr>
        <p:txBody>
          <a:bodyPr>
            <a:noAutofit/>
          </a:bodyPr>
          <a:lstStyle>
            <a:lvl1pPr>
              <a:defRPr sz="2000">
                <a:latin typeface="Segoe UI Light" panose="020B0502040204020203" pitchFamily="34" charset="0"/>
                <a:cs typeface="Segoe UI Light" panose="020B0502040204020203" pitchFamily="34" charset="0"/>
              </a:defRPr>
            </a:lvl1pPr>
            <a:lvl2pPr>
              <a:defRPr sz="1800">
                <a:latin typeface="Segoe UI Light" panose="020B0502040204020203" pitchFamily="34" charset="0"/>
                <a:cs typeface="Segoe UI Light" panose="020B0502040204020203" pitchFamily="34" charset="0"/>
              </a:defRPr>
            </a:lvl2pPr>
            <a:lvl3pPr>
              <a:defRPr sz="1800">
                <a:latin typeface="Segoe UI Light" panose="020B0502040204020203" pitchFamily="34" charset="0"/>
                <a:cs typeface="Segoe UI Light" panose="020B0502040204020203" pitchFamily="34" charset="0"/>
              </a:defRPr>
            </a:lvl3pPr>
            <a:lvl4pPr>
              <a:defRPr sz="1800">
                <a:latin typeface="Segoe UI Light" panose="020B0502040204020203" pitchFamily="34" charset="0"/>
                <a:cs typeface="Segoe UI Light" panose="020B0502040204020203" pitchFamily="34" charset="0"/>
              </a:defRPr>
            </a:lvl4pPr>
            <a:lvl5pPr>
              <a:defRPr sz="180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4"/>
          <p:cNvSpPr>
            <a:spLocks noGrp="1"/>
          </p:cNvSpPr>
          <p:nvPr>
            <p:ph type="body" sz="quarter" idx="11" hasCustomPrompt="1"/>
          </p:nvPr>
        </p:nvSpPr>
        <p:spPr>
          <a:xfrm>
            <a:off x="762000" y="1358900"/>
            <a:ext cx="8418513" cy="650875"/>
          </a:xfrm>
        </p:spPr>
        <p:txBody>
          <a:bodyPr>
            <a:noAutofit/>
          </a:bodyPr>
          <a:lstStyle>
            <a:lvl1pPr marL="0" indent="0">
              <a:buNone/>
              <a:defRPr sz="2000"/>
            </a:lvl1pPr>
          </a:lstStyle>
          <a:p>
            <a:pPr lvl="0"/>
            <a:r>
              <a:rPr lang="en-US"/>
              <a:t>Click to edit subtitle</a:t>
            </a:r>
          </a:p>
        </p:txBody>
      </p:sp>
      <p:sp>
        <p:nvSpPr>
          <p:cNvPr id="15" name="Text Placeholder 16"/>
          <p:cNvSpPr>
            <a:spLocks noGrp="1"/>
          </p:cNvSpPr>
          <p:nvPr>
            <p:ph type="body" sz="quarter" idx="12" hasCustomPrompt="1"/>
          </p:nvPr>
        </p:nvSpPr>
        <p:spPr>
          <a:xfrm>
            <a:off x="761999" y="758952"/>
            <a:ext cx="8457305" cy="458632"/>
          </a:xfrm>
        </p:spPr>
        <p:txBody>
          <a:bodyPr>
            <a:noAutofit/>
          </a:bodyPr>
          <a:lstStyle>
            <a:lvl1pPr marL="0" indent="0">
              <a:buNone/>
              <a:defRPr lang="en-US" sz="2800" kern="1200" dirty="0">
                <a:solidFill>
                  <a:srgbClr val="505050"/>
                </a:solidFill>
                <a:latin typeface="Segoe UI"/>
                <a:ea typeface="+mn-ea"/>
                <a:cs typeface="+mn-cs"/>
              </a:defRPr>
            </a:lvl1pPr>
          </a:lstStyle>
          <a:p>
            <a:pPr lvl="0"/>
            <a:r>
              <a:rPr lang="en-US"/>
              <a:t>Click to add title</a:t>
            </a:r>
          </a:p>
        </p:txBody>
      </p:sp>
    </p:spTree>
    <p:extLst>
      <p:ext uri="{BB962C8B-B14F-4D97-AF65-F5344CB8AC3E}">
        <p14:creationId xmlns:p14="http://schemas.microsoft.com/office/powerpoint/2010/main" val="138732294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Content4">
    <p:bg>
      <p:bgPr>
        <a:solidFill>
          <a:schemeClr val="accent5"/>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3075920" cy="7355205"/>
          </a:xfrm>
          <a:prstGeom prst="rect">
            <a:avLst/>
          </a:prstGeom>
        </p:spPr>
      </p:pic>
      <p:sp>
        <p:nvSpPr>
          <p:cNvPr id="7" name="TextBox 6"/>
          <p:cNvSpPr txBox="1"/>
          <p:nvPr userDrawn="1"/>
        </p:nvSpPr>
        <p:spPr>
          <a:xfrm>
            <a:off x="2286000" y="6511289"/>
            <a:ext cx="1173198" cy="153888"/>
          </a:xfrm>
          <a:prstGeom prst="rect">
            <a:avLst/>
          </a:prstGeom>
          <a:noFill/>
        </p:spPr>
        <p:txBody>
          <a:bodyPr wrap="none" lIns="0" tIns="0" rIns="0" bIns="0" rtlCol="0">
            <a:noAutofit/>
          </a:bodyPr>
          <a:lstStyle/>
          <a:p>
            <a:pPr defTabSz="914363"/>
            <a:r>
              <a:rPr lang="en-US" sz="1000">
                <a:solidFill>
                  <a:srgbClr val="505050"/>
                </a:solidFill>
                <a:latin typeface="Segoe UI Light"/>
              </a:rPr>
              <a:t>Microsoft Confidential</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6814" y="6422697"/>
            <a:ext cx="758773" cy="291368"/>
          </a:xfrm>
          <a:prstGeom prst="rect">
            <a:avLst/>
          </a:prstGeom>
        </p:spPr>
      </p:pic>
      <p:sp>
        <p:nvSpPr>
          <p:cNvPr id="3" name="Text Placeholder 2"/>
          <p:cNvSpPr>
            <a:spLocks noGrp="1"/>
          </p:cNvSpPr>
          <p:nvPr>
            <p:ph type="body" sz="quarter" idx="10"/>
          </p:nvPr>
        </p:nvSpPr>
        <p:spPr>
          <a:xfrm>
            <a:off x="761999" y="2417763"/>
            <a:ext cx="9139239" cy="3489325"/>
          </a:xfrm>
        </p:spPr>
        <p:txBody>
          <a:bodyPr>
            <a:noAutofit/>
          </a:bodyPr>
          <a:lstStyle>
            <a:lvl1pPr>
              <a:defRPr sz="2000">
                <a:latin typeface="Segoe UI Light" panose="020B0502040204020203" pitchFamily="34" charset="0"/>
                <a:cs typeface="Segoe UI Light" panose="020B0502040204020203" pitchFamily="34" charset="0"/>
              </a:defRPr>
            </a:lvl1pPr>
            <a:lvl2pPr>
              <a:defRPr sz="1800">
                <a:latin typeface="Segoe UI Light" panose="020B0502040204020203" pitchFamily="34" charset="0"/>
                <a:cs typeface="Segoe UI Light" panose="020B0502040204020203" pitchFamily="34" charset="0"/>
              </a:defRPr>
            </a:lvl2pPr>
            <a:lvl3pPr>
              <a:defRPr sz="1800">
                <a:latin typeface="Segoe UI Light" panose="020B0502040204020203" pitchFamily="34" charset="0"/>
                <a:cs typeface="Segoe UI Light" panose="020B0502040204020203" pitchFamily="34" charset="0"/>
              </a:defRPr>
            </a:lvl3pPr>
            <a:lvl4pPr>
              <a:defRPr sz="1800">
                <a:latin typeface="Segoe UI Light" panose="020B0502040204020203" pitchFamily="34" charset="0"/>
                <a:cs typeface="Segoe UI Light" panose="020B0502040204020203" pitchFamily="34" charset="0"/>
              </a:defRPr>
            </a:lvl4pPr>
            <a:lvl5pPr>
              <a:defRPr sz="180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1" hasCustomPrompt="1"/>
          </p:nvPr>
        </p:nvSpPr>
        <p:spPr>
          <a:xfrm>
            <a:off x="762000" y="1358900"/>
            <a:ext cx="8418513" cy="650875"/>
          </a:xfrm>
        </p:spPr>
        <p:txBody>
          <a:bodyPr>
            <a:noAutofit/>
          </a:bodyPr>
          <a:lstStyle>
            <a:lvl1pPr marL="0" indent="0">
              <a:buNone/>
              <a:defRPr sz="2000"/>
            </a:lvl1pPr>
          </a:lstStyle>
          <a:p>
            <a:pPr lvl="0"/>
            <a:r>
              <a:rPr lang="en-US"/>
              <a:t>Click to edit subtitle</a:t>
            </a:r>
          </a:p>
        </p:txBody>
      </p:sp>
      <p:sp>
        <p:nvSpPr>
          <p:cNvPr id="14" name="Text Placeholder 16"/>
          <p:cNvSpPr>
            <a:spLocks noGrp="1"/>
          </p:cNvSpPr>
          <p:nvPr>
            <p:ph type="body" sz="quarter" idx="12" hasCustomPrompt="1"/>
          </p:nvPr>
        </p:nvSpPr>
        <p:spPr>
          <a:xfrm>
            <a:off x="761999" y="758952"/>
            <a:ext cx="8457305" cy="458632"/>
          </a:xfrm>
        </p:spPr>
        <p:txBody>
          <a:bodyPr>
            <a:noAutofit/>
          </a:bodyPr>
          <a:lstStyle>
            <a:lvl1pPr marL="0" indent="0">
              <a:buNone/>
              <a:defRPr lang="en-US" sz="2800" kern="1200" dirty="0">
                <a:solidFill>
                  <a:srgbClr val="505050"/>
                </a:solidFill>
                <a:latin typeface="Segoe UI"/>
                <a:ea typeface="+mn-ea"/>
                <a:cs typeface="+mn-cs"/>
              </a:defRPr>
            </a:lvl1pPr>
          </a:lstStyle>
          <a:p>
            <a:pPr lvl="0"/>
            <a:r>
              <a:rPr lang="en-US"/>
              <a:t>Click to add title</a:t>
            </a:r>
          </a:p>
        </p:txBody>
      </p:sp>
    </p:spTree>
    <p:extLst>
      <p:ext uri="{BB962C8B-B14F-4D97-AF65-F5344CB8AC3E}">
        <p14:creationId xmlns:p14="http://schemas.microsoft.com/office/powerpoint/2010/main" val="385265171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_light backgroun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905767"/>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flipV="1">
            <a:off x="0" y="0"/>
            <a:ext cx="6640286" cy="4833257"/>
          </a:xfrm>
          <a:prstGeom prst="rect">
            <a:avLst/>
          </a:prstGeom>
        </p:spPr>
      </p:pic>
      <p:sp>
        <p:nvSpPr>
          <p:cNvPr id="4" name="Text Placeholder 16"/>
          <p:cNvSpPr>
            <a:spLocks noGrp="1"/>
          </p:cNvSpPr>
          <p:nvPr>
            <p:ph type="body" sz="quarter" idx="10" hasCustomPrompt="1"/>
          </p:nvPr>
        </p:nvSpPr>
        <p:spPr>
          <a:xfrm>
            <a:off x="758952" y="758952"/>
            <a:ext cx="7953124" cy="660774"/>
          </a:xfrm>
        </p:spPr>
        <p:txBody>
          <a:bodyPr>
            <a:noAutofit/>
          </a:bodyPr>
          <a:lstStyle>
            <a:lvl1pPr marL="0" indent="0">
              <a:buNone/>
              <a:defRPr lang="en-US" sz="4000" kern="1200" dirty="0">
                <a:solidFill>
                  <a:schemeClr val="tx1"/>
                </a:solidFill>
                <a:latin typeface="Segoe UI"/>
                <a:ea typeface="+mn-ea"/>
                <a:cs typeface="+mn-cs"/>
              </a:defRPr>
            </a:lvl1pPr>
          </a:lstStyle>
          <a:p>
            <a:pPr lvl="0"/>
            <a:r>
              <a:rPr lang="en-US"/>
              <a:t>Click to add Title</a:t>
            </a:r>
          </a:p>
        </p:txBody>
      </p:sp>
      <p:sp>
        <p:nvSpPr>
          <p:cNvPr id="5" name="Text Placeholder 16"/>
          <p:cNvSpPr>
            <a:spLocks noGrp="1"/>
          </p:cNvSpPr>
          <p:nvPr>
            <p:ph type="body" sz="quarter" idx="11" hasCustomPrompt="1"/>
          </p:nvPr>
        </p:nvSpPr>
        <p:spPr>
          <a:xfrm>
            <a:off x="758952" y="1554480"/>
            <a:ext cx="7953124" cy="545253"/>
          </a:xfrm>
        </p:spPr>
        <p:txBody>
          <a:bodyPr>
            <a:noAutofit/>
          </a:bodyPr>
          <a:lstStyle>
            <a:lvl1pPr marL="0" indent="0">
              <a:buNone/>
              <a:defRPr lang="en-US" sz="2800" kern="1200" dirty="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Click to add subtitle</a:t>
            </a:r>
          </a:p>
        </p:txBody>
      </p:sp>
      <p:sp>
        <p:nvSpPr>
          <p:cNvPr id="8" name="TextBox 7"/>
          <p:cNvSpPr txBox="1"/>
          <p:nvPr userDrawn="1"/>
        </p:nvSpPr>
        <p:spPr>
          <a:xfrm>
            <a:off x="2286000" y="6511289"/>
            <a:ext cx="1173198" cy="153888"/>
          </a:xfrm>
          <a:prstGeom prst="rect">
            <a:avLst/>
          </a:prstGeom>
          <a:noFill/>
        </p:spPr>
        <p:txBody>
          <a:bodyPr wrap="none" lIns="0" tIns="0" rIns="0" bIns="0" rtlCol="0">
            <a:spAutoFit/>
          </a:bodyPr>
          <a:lstStyle/>
          <a:p>
            <a:pPr defTabSz="914363"/>
            <a:r>
              <a:rPr lang="en-US" sz="1000">
                <a:solidFill>
                  <a:srgbClr val="505050"/>
                </a:solidFill>
                <a:latin typeface="Segoe UI Light"/>
              </a:rPr>
              <a:t>Microsoft Confidential</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66814" y="6422697"/>
            <a:ext cx="758773" cy="291368"/>
          </a:xfrm>
          <a:prstGeom prst="rect">
            <a:avLst/>
          </a:prstGeom>
        </p:spPr>
      </p:pic>
    </p:spTree>
    <p:extLst>
      <p:ext uri="{BB962C8B-B14F-4D97-AF65-F5344CB8AC3E}">
        <p14:creationId xmlns:p14="http://schemas.microsoft.com/office/powerpoint/2010/main" val="86529887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ontent5">
    <p:bg>
      <p:bgPr>
        <a:solidFill>
          <a:schemeClr val="accent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89" y="0"/>
            <a:ext cx="12185222" cy="6858000"/>
          </a:xfrm>
          <a:prstGeom prst="rect">
            <a:avLst/>
          </a:prstGeom>
        </p:spPr>
      </p:pic>
      <p:sp>
        <p:nvSpPr>
          <p:cNvPr id="14" name="TextBox 13"/>
          <p:cNvSpPr txBox="1"/>
          <p:nvPr userDrawn="1"/>
        </p:nvSpPr>
        <p:spPr>
          <a:xfrm>
            <a:off x="2286000" y="6511289"/>
            <a:ext cx="1173198" cy="153888"/>
          </a:xfrm>
          <a:prstGeom prst="rect">
            <a:avLst/>
          </a:prstGeom>
          <a:noFill/>
        </p:spPr>
        <p:txBody>
          <a:bodyPr wrap="none" lIns="0" tIns="0" rIns="0" bIns="0" rtlCol="0">
            <a:spAutoFit/>
          </a:bodyPr>
          <a:lstStyle/>
          <a:p>
            <a:pPr defTabSz="914363"/>
            <a:r>
              <a:rPr lang="en-US" sz="1000">
                <a:solidFill>
                  <a:srgbClr val="FFFFFF"/>
                </a:solidFill>
                <a:latin typeface="Segoe UI Light"/>
              </a:rPr>
              <a:t>Microsoft Confidential</a:t>
            </a: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6815" y="6422697"/>
            <a:ext cx="758770" cy="291368"/>
          </a:xfrm>
          <a:prstGeom prst="rect">
            <a:avLst/>
          </a:prstGeom>
        </p:spPr>
      </p:pic>
      <p:sp>
        <p:nvSpPr>
          <p:cNvPr id="9" name="Text Placeholder 2"/>
          <p:cNvSpPr>
            <a:spLocks noGrp="1"/>
          </p:cNvSpPr>
          <p:nvPr>
            <p:ph type="body" sz="quarter" idx="10"/>
          </p:nvPr>
        </p:nvSpPr>
        <p:spPr>
          <a:xfrm>
            <a:off x="761999" y="2417763"/>
            <a:ext cx="9139239" cy="3489325"/>
          </a:xfrm>
        </p:spPr>
        <p:txBody>
          <a:bodyPr>
            <a:normAutofit/>
          </a:bodyPr>
          <a:lstStyle>
            <a:lvl1pPr>
              <a:defRPr sz="2000">
                <a:solidFill>
                  <a:schemeClr val="bg1"/>
                </a:solidFill>
                <a:latin typeface="Segoe UI Light" panose="020B0502040204020203" pitchFamily="34" charset="0"/>
                <a:cs typeface="Segoe UI Light" panose="020B0502040204020203" pitchFamily="34" charset="0"/>
              </a:defRPr>
            </a:lvl1pPr>
            <a:lvl2pPr>
              <a:defRPr sz="1800">
                <a:solidFill>
                  <a:schemeClr val="bg1"/>
                </a:solidFill>
                <a:latin typeface="Segoe UI Light" panose="020B0502040204020203" pitchFamily="34" charset="0"/>
                <a:cs typeface="Segoe UI Light" panose="020B0502040204020203" pitchFamily="34" charset="0"/>
              </a:defRPr>
            </a:lvl2pPr>
            <a:lvl3pPr>
              <a:defRPr sz="1800">
                <a:solidFill>
                  <a:schemeClr val="bg1"/>
                </a:solidFill>
                <a:latin typeface="Segoe UI Light" panose="020B0502040204020203" pitchFamily="34" charset="0"/>
                <a:cs typeface="Segoe UI Light" panose="020B0502040204020203" pitchFamily="34" charset="0"/>
              </a:defRPr>
            </a:lvl3pPr>
            <a:lvl4pPr>
              <a:defRPr sz="1800">
                <a:solidFill>
                  <a:schemeClr val="bg1"/>
                </a:solidFill>
                <a:latin typeface="Segoe UI Light" panose="020B0502040204020203" pitchFamily="34" charset="0"/>
                <a:cs typeface="Segoe UI Light" panose="020B0502040204020203" pitchFamily="34" charset="0"/>
              </a:defRPr>
            </a:lvl4pPr>
            <a:lvl5pPr>
              <a:defRPr sz="1800">
                <a:solidFill>
                  <a:schemeClr val="bg1"/>
                </a:solidFill>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4"/>
          <p:cNvSpPr>
            <a:spLocks noGrp="1"/>
          </p:cNvSpPr>
          <p:nvPr>
            <p:ph type="body" sz="quarter" idx="11" hasCustomPrompt="1"/>
          </p:nvPr>
        </p:nvSpPr>
        <p:spPr>
          <a:xfrm>
            <a:off x="762000" y="1358900"/>
            <a:ext cx="8418513" cy="650875"/>
          </a:xfrm>
        </p:spPr>
        <p:txBody>
          <a:bodyPr>
            <a:normAutofit/>
          </a:bodyPr>
          <a:lstStyle>
            <a:lvl1pPr marL="0" indent="0">
              <a:buNone/>
              <a:defRPr sz="2000">
                <a:solidFill>
                  <a:schemeClr val="bg1"/>
                </a:solidFill>
              </a:defRPr>
            </a:lvl1pPr>
          </a:lstStyle>
          <a:p>
            <a:pPr lvl="0"/>
            <a:r>
              <a:rPr lang="en-US"/>
              <a:t>Click to edit subtitle</a:t>
            </a:r>
          </a:p>
        </p:txBody>
      </p:sp>
      <p:sp>
        <p:nvSpPr>
          <p:cNvPr id="16" name="Text Placeholder 16"/>
          <p:cNvSpPr>
            <a:spLocks noGrp="1"/>
          </p:cNvSpPr>
          <p:nvPr>
            <p:ph type="body" sz="quarter" idx="12" hasCustomPrompt="1"/>
          </p:nvPr>
        </p:nvSpPr>
        <p:spPr>
          <a:xfrm>
            <a:off x="761999" y="758952"/>
            <a:ext cx="8457305" cy="458632"/>
          </a:xfrm>
        </p:spPr>
        <p:txBody>
          <a:bodyPr>
            <a:normAutofit/>
          </a:bodyPr>
          <a:lstStyle>
            <a:lvl1pPr marL="0" indent="0">
              <a:buNone/>
              <a:defRPr lang="en-US" sz="2800" kern="1200" dirty="0">
                <a:solidFill>
                  <a:schemeClr val="bg1"/>
                </a:solidFill>
                <a:latin typeface="Segoe UI"/>
                <a:ea typeface="+mn-ea"/>
                <a:cs typeface="+mn-cs"/>
              </a:defRPr>
            </a:lvl1pPr>
          </a:lstStyle>
          <a:p>
            <a:pPr lvl="0"/>
            <a:r>
              <a:rPr lang="en-US"/>
              <a:t>Click to add title</a:t>
            </a:r>
          </a:p>
        </p:txBody>
      </p:sp>
    </p:spTree>
    <p:extLst>
      <p:ext uri="{BB962C8B-B14F-4D97-AF65-F5344CB8AC3E}">
        <p14:creationId xmlns:p14="http://schemas.microsoft.com/office/powerpoint/2010/main" val="427489513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Divider_dark background1">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7380513" cy="4846320"/>
          </a:xfrm>
          <a:prstGeom prst="rect">
            <a:avLst/>
          </a:prstGeom>
        </p:spPr>
      </p:pic>
      <p:sp>
        <p:nvSpPr>
          <p:cNvPr id="4" name="Text Placeholder 16"/>
          <p:cNvSpPr>
            <a:spLocks noGrp="1"/>
          </p:cNvSpPr>
          <p:nvPr>
            <p:ph type="body" sz="quarter" idx="10" hasCustomPrompt="1"/>
          </p:nvPr>
        </p:nvSpPr>
        <p:spPr>
          <a:xfrm>
            <a:off x="758952" y="758952"/>
            <a:ext cx="7953124" cy="660774"/>
          </a:xfrm>
        </p:spPr>
        <p:txBody>
          <a:bodyPr>
            <a:noAutofit/>
          </a:bodyPr>
          <a:lstStyle>
            <a:lvl1pPr marL="0" indent="0">
              <a:buNone/>
              <a:defRPr lang="en-US" sz="4000" kern="1200" dirty="0">
                <a:solidFill>
                  <a:srgbClr val="535353"/>
                </a:solidFill>
                <a:latin typeface="Segoe UI"/>
                <a:ea typeface="+mn-ea"/>
                <a:cs typeface="+mn-cs"/>
              </a:defRPr>
            </a:lvl1pPr>
          </a:lstStyle>
          <a:p>
            <a:pPr lvl="0"/>
            <a:r>
              <a:rPr lang="en-US"/>
              <a:t>Click to add Title</a:t>
            </a:r>
          </a:p>
        </p:txBody>
      </p:sp>
      <p:sp>
        <p:nvSpPr>
          <p:cNvPr id="5" name="Text Placeholder 16"/>
          <p:cNvSpPr>
            <a:spLocks noGrp="1"/>
          </p:cNvSpPr>
          <p:nvPr>
            <p:ph type="body" sz="quarter" idx="11" hasCustomPrompt="1"/>
          </p:nvPr>
        </p:nvSpPr>
        <p:spPr>
          <a:xfrm>
            <a:off x="758952" y="1554480"/>
            <a:ext cx="7953124" cy="545253"/>
          </a:xfrm>
        </p:spPr>
        <p:txBody>
          <a:bodyPr>
            <a:noAutofit/>
          </a:bodyPr>
          <a:lstStyle>
            <a:lvl1pPr marL="0" indent="0">
              <a:buNone/>
              <a:defRPr lang="en-US" sz="2800" kern="1200" dirty="0">
                <a:solidFill>
                  <a:srgbClr val="535353"/>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Click to add subtitle</a:t>
            </a:r>
          </a:p>
        </p:txBody>
      </p:sp>
      <p:sp>
        <p:nvSpPr>
          <p:cNvPr id="6" name="TextBox 5"/>
          <p:cNvSpPr txBox="1"/>
          <p:nvPr userDrawn="1"/>
        </p:nvSpPr>
        <p:spPr>
          <a:xfrm>
            <a:off x="2286000" y="6511289"/>
            <a:ext cx="1173198" cy="153888"/>
          </a:xfrm>
          <a:prstGeom prst="rect">
            <a:avLst/>
          </a:prstGeom>
          <a:noFill/>
        </p:spPr>
        <p:txBody>
          <a:bodyPr wrap="none" lIns="0" tIns="0" rIns="0" bIns="0" rtlCol="0">
            <a:spAutoFit/>
          </a:bodyPr>
          <a:lstStyle/>
          <a:p>
            <a:pPr defTabSz="914363"/>
            <a:r>
              <a:rPr lang="en-US" sz="1000">
                <a:solidFill>
                  <a:srgbClr val="FFFFFF"/>
                </a:solidFill>
                <a:latin typeface="Segoe UI Light"/>
              </a:rPr>
              <a:t>Microsoft Confidential</a:t>
            </a:r>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66815" y="6422697"/>
            <a:ext cx="758770" cy="291368"/>
          </a:xfrm>
          <a:prstGeom prst="rect">
            <a:avLst/>
          </a:prstGeom>
        </p:spPr>
      </p:pic>
    </p:spTree>
    <p:extLst>
      <p:ext uri="{BB962C8B-B14F-4D97-AF65-F5344CB8AC3E}">
        <p14:creationId xmlns:p14="http://schemas.microsoft.com/office/powerpoint/2010/main" val="206378248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Content6">
    <p:spTree>
      <p:nvGrpSpPr>
        <p:cNvPr id="1" name=""/>
        <p:cNvGrpSpPr/>
        <p:nvPr/>
      </p:nvGrpSpPr>
      <p:grpSpPr>
        <a:xfrm>
          <a:off x="0" y="0"/>
          <a:ext cx="0" cy="0"/>
          <a:chOff x="0" y="0"/>
          <a:chExt cx="0" cy="0"/>
        </a:xfrm>
      </p:grpSpPr>
      <p:sp>
        <p:nvSpPr>
          <p:cNvPr id="7" name="TextBox 6"/>
          <p:cNvSpPr txBox="1"/>
          <p:nvPr userDrawn="1"/>
        </p:nvSpPr>
        <p:spPr>
          <a:xfrm>
            <a:off x="2286000" y="6511289"/>
            <a:ext cx="1173198" cy="153888"/>
          </a:xfrm>
          <a:prstGeom prst="rect">
            <a:avLst/>
          </a:prstGeom>
          <a:noFill/>
        </p:spPr>
        <p:txBody>
          <a:bodyPr wrap="none" lIns="0" tIns="0" rIns="0" bIns="0" rtlCol="0">
            <a:noAutofit/>
          </a:bodyPr>
          <a:lstStyle/>
          <a:p>
            <a:pPr defTabSz="914363"/>
            <a:r>
              <a:rPr lang="en-US" sz="1000">
                <a:solidFill>
                  <a:srgbClr val="505050"/>
                </a:solidFill>
                <a:latin typeface="Segoe UI Light"/>
              </a:rPr>
              <a:t>Microsoft Confidential</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814" y="6422697"/>
            <a:ext cx="758773" cy="291368"/>
          </a:xfrm>
          <a:prstGeom prst="rect">
            <a:avLst/>
          </a:prstGeom>
        </p:spPr>
      </p:pic>
      <p:sp>
        <p:nvSpPr>
          <p:cNvPr id="15" name="Text Placeholder 4"/>
          <p:cNvSpPr>
            <a:spLocks noGrp="1"/>
          </p:cNvSpPr>
          <p:nvPr>
            <p:ph type="body" sz="quarter" idx="11" hasCustomPrompt="1"/>
          </p:nvPr>
        </p:nvSpPr>
        <p:spPr>
          <a:xfrm>
            <a:off x="1700462" y="1358900"/>
            <a:ext cx="9098825" cy="650875"/>
          </a:xfrm>
        </p:spPr>
        <p:txBody>
          <a:bodyPr>
            <a:noAutofit/>
          </a:bodyPr>
          <a:lstStyle>
            <a:lvl1pPr marL="0" indent="0">
              <a:buNone/>
              <a:defRPr sz="2000"/>
            </a:lvl1pPr>
          </a:lstStyle>
          <a:p>
            <a:pPr lvl="0"/>
            <a:r>
              <a:rPr lang="en-US"/>
              <a:t>Click to edit subtitle</a:t>
            </a:r>
          </a:p>
        </p:txBody>
      </p:sp>
      <p:sp>
        <p:nvSpPr>
          <p:cNvPr id="16" name="Text Placeholder 16"/>
          <p:cNvSpPr>
            <a:spLocks noGrp="1"/>
          </p:cNvSpPr>
          <p:nvPr>
            <p:ph type="body" sz="quarter" idx="12" hasCustomPrompt="1"/>
          </p:nvPr>
        </p:nvSpPr>
        <p:spPr>
          <a:xfrm>
            <a:off x="761999" y="758952"/>
            <a:ext cx="10037289" cy="458632"/>
          </a:xfrm>
        </p:spPr>
        <p:txBody>
          <a:bodyPr>
            <a:noAutofit/>
          </a:bodyPr>
          <a:lstStyle>
            <a:lvl1pPr marL="0" indent="0">
              <a:buNone/>
              <a:defRPr lang="en-US" sz="2800" kern="1200" dirty="0">
                <a:solidFill>
                  <a:srgbClr val="505050"/>
                </a:solidFill>
                <a:latin typeface="Segoe UI"/>
                <a:ea typeface="+mn-ea"/>
                <a:cs typeface="+mn-cs"/>
              </a:defRPr>
            </a:lvl1pPr>
          </a:lstStyle>
          <a:p>
            <a:pPr lvl="0"/>
            <a:r>
              <a:rPr lang="en-US"/>
              <a:t>Click to add title</a:t>
            </a:r>
          </a:p>
        </p:txBody>
      </p:sp>
    </p:spTree>
    <p:extLst>
      <p:ext uri="{BB962C8B-B14F-4D97-AF65-F5344CB8AC3E}">
        <p14:creationId xmlns:p14="http://schemas.microsoft.com/office/powerpoint/2010/main" val="344668616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Content8">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p:cNvSpPr txBox="1"/>
          <p:nvPr userDrawn="1"/>
        </p:nvSpPr>
        <p:spPr>
          <a:xfrm>
            <a:off x="2286000" y="6511289"/>
            <a:ext cx="1173198" cy="153888"/>
          </a:xfrm>
          <a:prstGeom prst="rect">
            <a:avLst/>
          </a:prstGeom>
          <a:noFill/>
        </p:spPr>
        <p:txBody>
          <a:bodyPr wrap="none" lIns="0" tIns="0" rIns="0" bIns="0" rtlCol="0">
            <a:noAutofit/>
          </a:bodyPr>
          <a:lstStyle/>
          <a:p>
            <a:pPr defTabSz="914363"/>
            <a:r>
              <a:rPr lang="en-US" sz="1000">
                <a:solidFill>
                  <a:srgbClr val="505050"/>
                </a:solidFill>
                <a:latin typeface="Segoe UI Light"/>
              </a:rPr>
              <a:t>Microsoft Confidential</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6814" y="6422697"/>
            <a:ext cx="758773" cy="291368"/>
          </a:xfrm>
          <a:prstGeom prst="rect">
            <a:avLst/>
          </a:prstGeom>
        </p:spPr>
      </p:pic>
      <p:sp>
        <p:nvSpPr>
          <p:cNvPr id="14" name="Text Placeholder 2"/>
          <p:cNvSpPr>
            <a:spLocks noGrp="1"/>
          </p:cNvSpPr>
          <p:nvPr>
            <p:ph type="body" sz="quarter" idx="10"/>
          </p:nvPr>
        </p:nvSpPr>
        <p:spPr>
          <a:xfrm>
            <a:off x="761999" y="2417763"/>
            <a:ext cx="10896601" cy="3489325"/>
          </a:xfrm>
        </p:spPr>
        <p:txBody>
          <a:bodyPr>
            <a:noAutofit/>
          </a:bodyPr>
          <a:lstStyle>
            <a:lvl1pPr>
              <a:defRPr sz="2000">
                <a:latin typeface="Segoe UI Light" panose="020B0502040204020203" pitchFamily="34" charset="0"/>
                <a:cs typeface="Segoe UI Light" panose="020B0502040204020203" pitchFamily="34" charset="0"/>
              </a:defRPr>
            </a:lvl1pPr>
            <a:lvl2pPr>
              <a:defRPr sz="1800">
                <a:latin typeface="Segoe UI Light" panose="020B0502040204020203" pitchFamily="34" charset="0"/>
                <a:cs typeface="Segoe UI Light" panose="020B0502040204020203" pitchFamily="34" charset="0"/>
              </a:defRPr>
            </a:lvl2pPr>
            <a:lvl3pPr>
              <a:defRPr sz="1800">
                <a:latin typeface="Segoe UI Light" panose="020B0502040204020203" pitchFamily="34" charset="0"/>
                <a:cs typeface="Segoe UI Light" panose="020B0502040204020203" pitchFamily="34" charset="0"/>
              </a:defRPr>
            </a:lvl3pPr>
            <a:lvl4pPr>
              <a:defRPr sz="1800">
                <a:latin typeface="Segoe UI Light" panose="020B0502040204020203" pitchFamily="34" charset="0"/>
                <a:cs typeface="Segoe UI Light" panose="020B0502040204020203" pitchFamily="34" charset="0"/>
              </a:defRPr>
            </a:lvl4pPr>
            <a:lvl5pPr>
              <a:defRPr sz="180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4"/>
          <p:cNvSpPr>
            <a:spLocks noGrp="1"/>
          </p:cNvSpPr>
          <p:nvPr>
            <p:ph type="body" sz="quarter" idx="11" hasCustomPrompt="1"/>
          </p:nvPr>
        </p:nvSpPr>
        <p:spPr>
          <a:xfrm>
            <a:off x="762000" y="1358900"/>
            <a:ext cx="10037288" cy="650875"/>
          </a:xfrm>
        </p:spPr>
        <p:txBody>
          <a:bodyPr>
            <a:noAutofit/>
          </a:bodyPr>
          <a:lstStyle>
            <a:lvl1pPr marL="0" indent="0">
              <a:buNone/>
              <a:defRPr sz="2000"/>
            </a:lvl1pPr>
          </a:lstStyle>
          <a:p>
            <a:pPr lvl="0"/>
            <a:r>
              <a:rPr lang="en-US"/>
              <a:t>Click to edit subtitle</a:t>
            </a:r>
          </a:p>
        </p:txBody>
      </p:sp>
      <p:sp>
        <p:nvSpPr>
          <p:cNvPr id="16" name="Text Placeholder 16"/>
          <p:cNvSpPr>
            <a:spLocks noGrp="1"/>
          </p:cNvSpPr>
          <p:nvPr>
            <p:ph type="body" sz="quarter" idx="12" hasCustomPrompt="1"/>
          </p:nvPr>
        </p:nvSpPr>
        <p:spPr>
          <a:xfrm>
            <a:off x="761999" y="758952"/>
            <a:ext cx="10037289" cy="458632"/>
          </a:xfrm>
        </p:spPr>
        <p:txBody>
          <a:bodyPr>
            <a:noAutofit/>
          </a:bodyPr>
          <a:lstStyle>
            <a:lvl1pPr marL="0" indent="0">
              <a:buNone/>
              <a:defRPr lang="en-US" sz="2800" kern="1200" dirty="0">
                <a:solidFill>
                  <a:srgbClr val="505050"/>
                </a:solidFill>
                <a:latin typeface="Segoe UI"/>
                <a:ea typeface="+mn-ea"/>
                <a:cs typeface="+mn-cs"/>
              </a:defRPr>
            </a:lvl1pPr>
          </a:lstStyle>
          <a:p>
            <a:pPr lvl="0"/>
            <a:r>
              <a:rPr lang="en-US"/>
              <a:t>Click to add title</a:t>
            </a:r>
          </a:p>
        </p:txBody>
      </p:sp>
    </p:spTree>
    <p:extLst>
      <p:ext uri="{BB962C8B-B14F-4D97-AF65-F5344CB8AC3E}">
        <p14:creationId xmlns:p14="http://schemas.microsoft.com/office/powerpoint/2010/main" val="416013823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ontent7">
    <p:spTree>
      <p:nvGrpSpPr>
        <p:cNvPr id="1" name=""/>
        <p:cNvGrpSpPr/>
        <p:nvPr/>
      </p:nvGrpSpPr>
      <p:grpSpPr>
        <a:xfrm>
          <a:off x="0" y="0"/>
          <a:ext cx="0" cy="0"/>
          <a:chOff x="0" y="0"/>
          <a:chExt cx="0" cy="0"/>
        </a:xfrm>
      </p:grpSpPr>
      <p:sp>
        <p:nvSpPr>
          <p:cNvPr id="7" name="TextBox 6"/>
          <p:cNvSpPr txBox="1"/>
          <p:nvPr userDrawn="1"/>
        </p:nvSpPr>
        <p:spPr>
          <a:xfrm>
            <a:off x="2286000" y="6511289"/>
            <a:ext cx="1173198" cy="153888"/>
          </a:xfrm>
          <a:prstGeom prst="rect">
            <a:avLst/>
          </a:prstGeom>
          <a:noFill/>
        </p:spPr>
        <p:txBody>
          <a:bodyPr wrap="none" lIns="0" tIns="0" rIns="0" bIns="0" rtlCol="0">
            <a:noAutofit/>
          </a:bodyPr>
          <a:lstStyle/>
          <a:p>
            <a:pPr defTabSz="914363"/>
            <a:r>
              <a:rPr lang="en-US" sz="1000">
                <a:solidFill>
                  <a:srgbClr val="505050"/>
                </a:solidFill>
                <a:latin typeface="Segoe UI Light"/>
              </a:rPr>
              <a:t>Microsoft Confidential</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814" y="6422697"/>
            <a:ext cx="758773" cy="291368"/>
          </a:xfrm>
          <a:prstGeom prst="rect">
            <a:avLst/>
          </a:prstGeom>
        </p:spPr>
      </p:pic>
      <p:sp>
        <p:nvSpPr>
          <p:cNvPr id="14" name="Text Placeholder 2"/>
          <p:cNvSpPr>
            <a:spLocks noGrp="1"/>
          </p:cNvSpPr>
          <p:nvPr>
            <p:ph type="body" sz="quarter" idx="10"/>
          </p:nvPr>
        </p:nvSpPr>
        <p:spPr>
          <a:xfrm>
            <a:off x="761999" y="2417763"/>
            <a:ext cx="10896601" cy="3489325"/>
          </a:xfrm>
        </p:spPr>
        <p:txBody>
          <a:bodyPr>
            <a:noAutofit/>
          </a:bodyPr>
          <a:lstStyle>
            <a:lvl1pPr>
              <a:defRPr sz="2000">
                <a:latin typeface="Segoe UI Light" panose="020B0502040204020203" pitchFamily="34" charset="0"/>
                <a:cs typeface="Segoe UI Light" panose="020B0502040204020203" pitchFamily="34" charset="0"/>
              </a:defRPr>
            </a:lvl1pPr>
            <a:lvl2pPr>
              <a:defRPr sz="1800">
                <a:latin typeface="Segoe UI Light" panose="020B0502040204020203" pitchFamily="34" charset="0"/>
                <a:cs typeface="Segoe UI Light" panose="020B0502040204020203" pitchFamily="34" charset="0"/>
              </a:defRPr>
            </a:lvl2pPr>
            <a:lvl3pPr>
              <a:defRPr sz="1800">
                <a:latin typeface="Segoe UI Light" panose="020B0502040204020203" pitchFamily="34" charset="0"/>
                <a:cs typeface="Segoe UI Light" panose="020B0502040204020203" pitchFamily="34" charset="0"/>
              </a:defRPr>
            </a:lvl3pPr>
            <a:lvl4pPr>
              <a:defRPr sz="1800">
                <a:latin typeface="Segoe UI Light" panose="020B0502040204020203" pitchFamily="34" charset="0"/>
                <a:cs typeface="Segoe UI Light" panose="020B0502040204020203" pitchFamily="34" charset="0"/>
              </a:defRPr>
            </a:lvl4pPr>
            <a:lvl5pPr>
              <a:defRPr sz="180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4"/>
          <p:cNvSpPr>
            <a:spLocks noGrp="1"/>
          </p:cNvSpPr>
          <p:nvPr>
            <p:ph type="body" sz="quarter" idx="11" hasCustomPrompt="1"/>
          </p:nvPr>
        </p:nvSpPr>
        <p:spPr>
          <a:xfrm>
            <a:off x="762000" y="1358900"/>
            <a:ext cx="10037288" cy="650875"/>
          </a:xfrm>
        </p:spPr>
        <p:txBody>
          <a:bodyPr>
            <a:noAutofit/>
          </a:bodyPr>
          <a:lstStyle>
            <a:lvl1pPr marL="0" indent="0">
              <a:buNone/>
              <a:defRPr sz="2000"/>
            </a:lvl1pPr>
          </a:lstStyle>
          <a:p>
            <a:pPr lvl="0"/>
            <a:r>
              <a:rPr lang="en-US"/>
              <a:t>Click to edit subtitle</a:t>
            </a:r>
          </a:p>
        </p:txBody>
      </p:sp>
      <p:sp>
        <p:nvSpPr>
          <p:cNvPr id="16" name="Text Placeholder 16"/>
          <p:cNvSpPr>
            <a:spLocks noGrp="1"/>
          </p:cNvSpPr>
          <p:nvPr>
            <p:ph type="body" sz="quarter" idx="12" hasCustomPrompt="1"/>
          </p:nvPr>
        </p:nvSpPr>
        <p:spPr>
          <a:xfrm>
            <a:off x="761999" y="758952"/>
            <a:ext cx="10037289" cy="458632"/>
          </a:xfrm>
        </p:spPr>
        <p:txBody>
          <a:bodyPr>
            <a:noAutofit/>
          </a:bodyPr>
          <a:lstStyle>
            <a:lvl1pPr marL="0" indent="0">
              <a:buNone/>
              <a:defRPr lang="en-US" sz="2800" kern="1200" dirty="0">
                <a:solidFill>
                  <a:srgbClr val="505050"/>
                </a:solidFill>
                <a:latin typeface="Segoe UI"/>
                <a:ea typeface="+mn-ea"/>
                <a:cs typeface="+mn-cs"/>
              </a:defRPr>
            </a:lvl1pPr>
          </a:lstStyle>
          <a:p>
            <a:pPr lvl="0"/>
            <a:r>
              <a:rPr lang="en-US"/>
              <a:t>Click to add 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89" y="0"/>
            <a:ext cx="12185222" cy="6857999"/>
          </a:xfrm>
          <a:prstGeom prst="rect">
            <a:avLst/>
          </a:prstGeom>
        </p:spPr>
      </p:pic>
    </p:spTree>
    <p:extLst>
      <p:ext uri="{BB962C8B-B14F-4D97-AF65-F5344CB8AC3E}">
        <p14:creationId xmlns:p14="http://schemas.microsoft.com/office/powerpoint/2010/main" val="199639909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Divider_dark background2">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191999" cy="690576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8186056" cy="4846320"/>
          </a:xfrm>
          <a:prstGeom prst="rect">
            <a:avLst/>
          </a:prstGeom>
        </p:spPr>
      </p:pic>
      <p:sp>
        <p:nvSpPr>
          <p:cNvPr id="4" name="Text Placeholder 16"/>
          <p:cNvSpPr>
            <a:spLocks noGrp="1"/>
          </p:cNvSpPr>
          <p:nvPr>
            <p:ph type="body" sz="quarter" idx="10" hasCustomPrompt="1"/>
          </p:nvPr>
        </p:nvSpPr>
        <p:spPr>
          <a:xfrm>
            <a:off x="758952" y="758952"/>
            <a:ext cx="7953124" cy="660774"/>
          </a:xfrm>
        </p:spPr>
        <p:txBody>
          <a:bodyPr>
            <a:noAutofit/>
          </a:bodyPr>
          <a:lstStyle>
            <a:lvl1pPr marL="0" indent="0">
              <a:buNone/>
              <a:defRPr lang="en-US" sz="4000" kern="1200" dirty="0">
                <a:solidFill>
                  <a:srgbClr val="535353"/>
                </a:solidFill>
                <a:latin typeface="Segoe UI"/>
                <a:ea typeface="+mn-ea"/>
                <a:cs typeface="+mn-cs"/>
              </a:defRPr>
            </a:lvl1pPr>
          </a:lstStyle>
          <a:p>
            <a:pPr lvl="0"/>
            <a:r>
              <a:rPr lang="en-US"/>
              <a:t>Click to add Title</a:t>
            </a:r>
          </a:p>
        </p:txBody>
      </p:sp>
      <p:sp>
        <p:nvSpPr>
          <p:cNvPr id="5" name="Text Placeholder 16"/>
          <p:cNvSpPr>
            <a:spLocks noGrp="1"/>
          </p:cNvSpPr>
          <p:nvPr>
            <p:ph type="body" sz="quarter" idx="11" hasCustomPrompt="1"/>
          </p:nvPr>
        </p:nvSpPr>
        <p:spPr>
          <a:xfrm>
            <a:off x="758952" y="1554480"/>
            <a:ext cx="7953124" cy="545253"/>
          </a:xfrm>
        </p:spPr>
        <p:txBody>
          <a:bodyPr>
            <a:noAutofit/>
          </a:bodyPr>
          <a:lstStyle>
            <a:lvl1pPr marL="0" indent="0">
              <a:buNone/>
              <a:defRPr lang="en-US" sz="2800" kern="1200" dirty="0">
                <a:solidFill>
                  <a:srgbClr val="535353"/>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Click to add subtitle</a:t>
            </a:r>
          </a:p>
        </p:txBody>
      </p:sp>
      <p:sp>
        <p:nvSpPr>
          <p:cNvPr id="6" name="TextBox 5"/>
          <p:cNvSpPr txBox="1"/>
          <p:nvPr userDrawn="1"/>
        </p:nvSpPr>
        <p:spPr>
          <a:xfrm>
            <a:off x="2286000" y="6511289"/>
            <a:ext cx="1173198" cy="153888"/>
          </a:xfrm>
          <a:prstGeom prst="rect">
            <a:avLst/>
          </a:prstGeom>
          <a:noFill/>
        </p:spPr>
        <p:txBody>
          <a:bodyPr wrap="none" lIns="0" tIns="0" rIns="0" bIns="0" rtlCol="0">
            <a:spAutoFit/>
          </a:bodyPr>
          <a:lstStyle/>
          <a:p>
            <a:pPr defTabSz="914363"/>
            <a:r>
              <a:rPr lang="en-US" sz="1000">
                <a:solidFill>
                  <a:srgbClr val="FFFFFF"/>
                </a:solidFill>
                <a:latin typeface="Segoe UI Light"/>
              </a:rPr>
              <a:t>Microsoft Confidential</a:t>
            </a:r>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66815" y="6422697"/>
            <a:ext cx="758770" cy="291368"/>
          </a:xfrm>
          <a:prstGeom prst="rect">
            <a:avLst/>
          </a:prstGeom>
        </p:spPr>
      </p:pic>
    </p:spTree>
    <p:extLst>
      <p:ext uri="{BB962C8B-B14F-4D97-AF65-F5344CB8AC3E}">
        <p14:creationId xmlns:p14="http://schemas.microsoft.com/office/powerpoint/2010/main" val="102867154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Content9">
    <p:bg>
      <p:bgPr>
        <a:solidFill>
          <a:srgbClr val="68217A"/>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extBox 13"/>
          <p:cNvSpPr txBox="1"/>
          <p:nvPr userDrawn="1"/>
        </p:nvSpPr>
        <p:spPr>
          <a:xfrm>
            <a:off x="2286000" y="6511289"/>
            <a:ext cx="1173198" cy="153888"/>
          </a:xfrm>
          <a:prstGeom prst="rect">
            <a:avLst/>
          </a:prstGeom>
          <a:noFill/>
        </p:spPr>
        <p:txBody>
          <a:bodyPr wrap="none" lIns="0" tIns="0" rIns="0" bIns="0" rtlCol="0">
            <a:noAutofit/>
          </a:bodyPr>
          <a:lstStyle/>
          <a:p>
            <a:pPr defTabSz="914363"/>
            <a:r>
              <a:rPr lang="en-US" sz="1000">
                <a:solidFill>
                  <a:srgbClr val="FFFFFF"/>
                </a:solidFill>
                <a:latin typeface="Segoe UI Light"/>
              </a:rPr>
              <a:t>Microsoft Confidential</a:t>
            </a: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6815" y="6422697"/>
            <a:ext cx="758770" cy="291368"/>
          </a:xfrm>
          <a:prstGeom prst="rect">
            <a:avLst/>
          </a:prstGeom>
        </p:spPr>
      </p:pic>
      <p:sp>
        <p:nvSpPr>
          <p:cNvPr id="9" name="Text Placeholder 2"/>
          <p:cNvSpPr>
            <a:spLocks noGrp="1"/>
          </p:cNvSpPr>
          <p:nvPr>
            <p:ph type="body" sz="quarter" idx="10"/>
          </p:nvPr>
        </p:nvSpPr>
        <p:spPr>
          <a:xfrm>
            <a:off x="761999" y="2417763"/>
            <a:ext cx="9139239" cy="3489325"/>
          </a:xfrm>
        </p:spPr>
        <p:txBody>
          <a:bodyPr>
            <a:noAutofit/>
          </a:bodyPr>
          <a:lstStyle>
            <a:lvl1pPr>
              <a:defRPr sz="2000">
                <a:solidFill>
                  <a:schemeClr val="bg1"/>
                </a:solidFill>
                <a:latin typeface="Segoe UI Light" panose="020B0502040204020203" pitchFamily="34" charset="0"/>
                <a:cs typeface="Segoe UI Light" panose="020B0502040204020203" pitchFamily="34" charset="0"/>
              </a:defRPr>
            </a:lvl1pPr>
            <a:lvl2pPr>
              <a:defRPr sz="1800">
                <a:solidFill>
                  <a:schemeClr val="bg1"/>
                </a:solidFill>
                <a:latin typeface="Segoe UI Light" panose="020B0502040204020203" pitchFamily="34" charset="0"/>
                <a:cs typeface="Segoe UI Light" panose="020B0502040204020203" pitchFamily="34" charset="0"/>
              </a:defRPr>
            </a:lvl2pPr>
            <a:lvl3pPr>
              <a:defRPr sz="1800">
                <a:solidFill>
                  <a:schemeClr val="bg1"/>
                </a:solidFill>
                <a:latin typeface="Segoe UI Light" panose="020B0502040204020203" pitchFamily="34" charset="0"/>
                <a:cs typeface="Segoe UI Light" panose="020B0502040204020203" pitchFamily="34" charset="0"/>
              </a:defRPr>
            </a:lvl3pPr>
            <a:lvl4pPr>
              <a:defRPr sz="1800">
                <a:solidFill>
                  <a:schemeClr val="bg1"/>
                </a:solidFill>
                <a:latin typeface="Segoe UI Light" panose="020B0502040204020203" pitchFamily="34" charset="0"/>
                <a:cs typeface="Segoe UI Light" panose="020B0502040204020203" pitchFamily="34" charset="0"/>
              </a:defRPr>
            </a:lvl4pPr>
            <a:lvl5pPr>
              <a:defRPr sz="1800">
                <a:solidFill>
                  <a:schemeClr val="bg1"/>
                </a:solidFill>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4"/>
          <p:cNvSpPr>
            <a:spLocks noGrp="1"/>
          </p:cNvSpPr>
          <p:nvPr>
            <p:ph type="body" sz="quarter" idx="11" hasCustomPrompt="1"/>
          </p:nvPr>
        </p:nvSpPr>
        <p:spPr>
          <a:xfrm>
            <a:off x="762000" y="1358900"/>
            <a:ext cx="8418513" cy="650875"/>
          </a:xfrm>
        </p:spPr>
        <p:txBody>
          <a:bodyPr>
            <a:noAutofit/>
          </a:bodyPr>
          <a:lstStyle>
            <a:lvl1pPr marL="0" indent="0">
              <a:buNone/>
              <a:defRPr sz="2000">
                <a:solidFill>
                  <a:schemeClr val="bg1"/>
                </a:solidFill>
              </a:defRPr>
            </a:lvl1pPr>
          </a:lstStyle>
          <a:p>
            <a:pPr lvl="0"/>
            <a:r>
              <a:rPr lang="en-US"/>
              <a:t>Click to edit subtitle</a:t>
            </a:r>
          </a:p>
        </p:txBody>
      </p:sp>
      <p:sp>
        <p:nvSpPr>
          <p:cNvPr id="16" name="Text Placeholder 16"/>
          <p:cNvSpPr>
            <a:spLocks noGrp="1"/>
          </p:cNvSpPr>
          <p:nvPr>
            <p:ph type="body" sz="quarter" idx="12" hasCustomPrompt="1"/>
          </p:nvPr>
        </p:nvSpPr>
        <p:spPr>
          <a:xfrm>
            <a:off x="761999" y="758952"/>
            <a:ext cx="8457305" cy="458632"/>
          </a:xfrm>
        </p:spPr>
        <p:txBody>
          <a:bodyPr>
            <a:noAutofit/>
          </a:bodyPr>
          <a:lstStyle>
            <a:lvl1pPr marL="0" indent="0">
              <a:buNone/>
              <a:defRPr lang="en-US" sz="2800" kern="1200" dirty="0">
                <a:solidFill>
                  <a:schemeClr val="bg1"/>
                </a:solidFill>
                <a:latin typeface="Segoe UI"/>
                <a:ea typeface="+mn-ea"/>
                <a:cs typeface="+mn-cs"/>
              </a:defRPr>
            </a:lvl1pPr>
          </a:lstStyle>
          <a:p>
            <a:pPr lvl="0"/>
            <a:r>
              <a:rPr lang="en-US"/>
              <a:t>Click to add title</a:t>
            </a:r>
          </a:p>
        </p:txBody>
      </p:sp>
    </p:spTree>
    <p:extLst>
      <p:ext uri="{BB962C8B-B14F-4D97-AF65-F5344CB8AC3E}">
        <p14:creationId xmlns:p14="http://schemas.microsoft.com/office/powerpoint/2010/main" val="419328510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Content10">
    <p:bg>
      <p:bgPr>
        <a:solidFill>
          <a:srgbClr val="68217A"/>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89" y="0"/>
            <a:ext cx="12185222" cy="6858000"/>
          </a:xfrm>
          <a:prstGeom prst="rect">
            <a:avLst/>
          </a:prstGeom>
        </p:spPr>
      </p:pic>
      <p:sp>
        <p:nvSpPr>
          <p:cNvPr id="14" name="TextBox 13"/>
          <p:cNvSpPr txBox="1"/>
          <p:nvPr userDrawn="1"/>
        </p:nvSpPr>
        <p:spPr>
          <a:xfrm>
            <a:off x="2286000" y="6511289"/>
            <a:ext cx="1173198" cy="153888"/>
          </a:xfrm>
          <a:prstGeom prst="rect">
            <a:avLst/>
          </a:prstGeom>
          <a:noFill/>
        </p:spPr>
        <p:txBody>
          <a:bodyPr wrap="none" lIns="0" tIns="0" rIns="0" bIns="0" rtlCol="0">
            <a:noAutofit/>
          </a:bodyPr>
          <a:lstStyle/>
          <a:p>
            <a:pPr defTabSz="914363"/>
            <a:r>
              <a:rPr lang="en-US" sz="1000">
                <a:solidFill>
                  <a:srgbClr val="FFFFFF"/>
                </a:solidFill>
                <a:latin typeface="Segoe UI Light"/>
              </a:rPr>
              <a:t>Microsoft Confidential</a:t>
            </a: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6815" y="6422697"/>
            <a:ext cx="758770" cy="291368"/>
          </a:xfrm>
          <a:prstGeom prst="rect">
            <a:avLst/>
          </a:prstGeom>
        </p:spPr>
      </p:pic>
      <p:sp>
        <p:nvSpPr>
          <p:cNvPr id="9" name="Text Placeholder 2"/>
          <p:cNvSpPr>
            <a:spLocks noGrp="1"/>
          </p:cNvSpPr>
          <p:nvPr>
            <p:ph type="body" sz="quarter" idx="10"/>
          </p:nvPr>
        </p:nvSpPr>
        <p:spPr>
          <a:xfrm>
            <a:off x="761999" y="2417763"/>
            <a:ext cx="9139239" cy="3489325"/>
          </a:xfrm>
        </p:spPr>
        <p:txBody>
          <a:bodyPr>
            <a:noAutofit/>
          </a:bodyPr>
          <a:lstStyle>
            <a:lvl1pPr>
              <a:defRPr sz="2000">
                <a:solidFill>
                  <a:schemeClr val="bg1"/>
                </a:solidFill>
                <a:latin typeface="Segoe UI Light" panose="020B0502040204020203" pitchFamily="34" charset="0"/>
                <a:cs typeface="Segoe UI Light" panose="020B0502040204020203" pitchFamily="34" charset="0"/>
              </a:defRPr>
            </a:lvl1pPr>
            <a:lvl2pPr>
              <a:defRPr sz="1800">
                <a:solidFill>
                  <a:schemeClr val="bg1"/>
                </a:solidFill>
                <a:latin typeface="Segoe UI Light" panose="020B0502040204020203" pitchFamily="34" charset="0"/>
                <a:cs typeface="Segoe UI Light" panose="020B0502040204020203" pitchFamily="34" charset="0"/>
              </a:defRPr>
            </a:lvl2pPr>
            <a:lvl3pPr>
              <a:defRPr sz="1800">
                <a:solidFill>
                  <a:schemeClr val="bg1"/>
                </a:solidFill>
                <a:latin typeface="Segoe UI Light" panose="020B0502040204020203" pitchFamily="34" charset="0"/>
                <a:cs typeface="Segoe UI Light" panose="020B0502040204020203" pitchFamily="34" charset="0"/>
              </a:defRPr>
            </a:lvl3pPr>
            <a:lvl4pPr>
              <a:defRPr sz="1800">
                <a:solidFill>
                  <a:schemeClr val="bg1"/>
                </a:solidFill>
                <a:latin typeface="Segoe UI Light" panose="020B0502040204020203" pitchFamily="34" charset="0"/>
                <a:cs typeface="Segoe UI Light" panose="020B0502040204020203" pitchFamily="34" charset="0"/>
              </a:defRPr>
            </a:lvl4pPr>
            <a:lvl5pPr>
              <a:defRPr sz="1800">
                <a:solidFill>
                  <a:schemeClr val="bg1"/>
                </a:solidFill>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4"/>
          <p:cNvSpPr>
            <a:spLocks noGrp="1"/>
          </p:cNvSpPr>
          <p:nvPr>
            <p:ph type="body" sz="quarter" idx="11" hasCustomPrompt="1"/>
          </p:nvPr>
        </p:nvSpPr>
        <p:spPr>
          <a:xfrm>
            <a:off x="762000" y="1358900"/>
            <a:ext cx="8418513" cy="650875"/>
          </a:xfrm>
        </p:spPr>
        <p:txBody>
          <a:bodyPr>
            <a:noAutofit/>
          </a:bodyPr>
          <a:lstStyle>
            <a:lvl1pPr marL="0" indent="0">
              <a:buNone/>
              <a:defRPr sz="2000">
                <a:solidFill>
                  <a:schemeClr val="bg1"/>
                </a:solidFill>
              </a:defRPr>
            </a:lvl1pPr>
          </a:lstStyle>
          <a:p>
            <a:pPr lvl="0"/>
            <a:r>
              <a:rPr lang="en-US"/>
              <a:t>Click to edit subtitle</a:t>
            </a:r>
          </a:p>
        </p:txBody>
      </p:sp>
      <p:sp>
        <p:nvSpPr>
          <p:cNvPr id="16" name="Text Placeholder 16"/>
          <p:cNvSpPr>
            <a:spLocks noGrp="1"/>
          </p:cNvSpPr>
          <p:nvPr>
            <p:ph type="body" sz="quarter" idx="12" hasCustomPrompt="1"/>
          </p:nvPr>
        </p:nvSpPr>
        <p:spPr>
          <a:xfrm>
            <a:off x="761999" y="758952"/>
            <a:ext cx="8457305" cy="458632"/>
          </a:xfrm>
        </p:spPr>
        <p:txBody>
          <a:bodyPr>
            <a:noAutofit/>
          </a:bodyPr>
          <a:lstStyle>
            <a:lvl1pPr marL="0" indent="0">
              <a:buNone/>
              <a:defRPr lang="en-US" sz="2800" kern="1200" dirty="0">
                <a:solidFill>
                  <a:schemeClr val="bg1"/>
                </a:solidFill>
                <a:latin typeface="Segoe UI"/>
                <a:ea typeface="+mn-ea"/>
                <a:cs typeface="+mn-cs"/>
              </a:defRPr>
            </a:lvl1pPr>
          </a:lstStyle>
          <a:p>
            <a:pPr lvl="0"/>
            <a:r>
              <a:rPr lang="en-US"/>
              <a:t>Click to add title</a:t>
            </a:r>
          </a:p>
        </p:txBody>
      </p:sp>
    </p:spTree>
    <p:extLst>
      <p:ext uri="{BB962C8B-B14F-4D97-AF65-F5344CB8AC3E}">
        <p14:creationId xmlns:p14="http://schemas.microsoft.com/office/powerpoint/2010/main" val="355529129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Content1">
    <p:bg>
      <p:bgPr>
        <a:solidFill>
          <a:srgbClr val="737373"/>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extBox 13"/>
          <p:cNvSpPr txBox="1"/>
          <p:nvPr userDrawn="1"/>
        </p:nvSpPr>
        <p:spPr>
          <a:xfrm>
            <a:off x="2286000" y="6511289"/>
            <a:ext cx="1173198" cy="153888"/>
          </a:xfrm>
          <a:prstGeom prst="rect">
            <a:avLst/>
          </a:prstGeom>
          <a:noFill/>
        </p:spPr>
        <p:txBody>
          <a:bodyPr wrap="none" lIns="0" tIns="0" rIns="0" bIns="0" rtlCol="0">
            <a:noAutofit/>
          </a:bodyPr>
          <a:lstStyle/>
          <a:p>
            <a:pPr defTabSz="914363"/>
            <a:r>
              <a:rPr lang="en-US" sz="1000">
                <a:solidFill>
                  <a:srgbClr val="FFFFFF"/>
                </a:solidFill>
                <a:latin typeface="Segoe UI Light"/>
              </a:rPr>
              <a:t>Microsoft Confidential</a:t>
            </a: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6815" y="6422697"/>
            <a:ext cx="758770" cy="291368"/>
          </a:xfrm>
          <a:prstGeom prst="rect">
            <a:avLst/>
          </a:prstGeom>
        </p:spPr>
      </p:pic>
      <p:sp>
        <p:nvSpPr>
          <p:cNvPr id="9" name="Text Placeholder 2"/>
          <p:cNvSpPr>
            <a:spLocks noGrp="1"/>
          </p:cNvSpPr>
          <p:nvPr>
            <p:ph type="body" sz="quarter" idx="10"/>
          </p:nvPr>
        </p:nvSpPr>
        <p:spPr>
          <a:xfrm>
            <a:off x="761999" y="2417763"/>
            <a:ext cx="9139239" cy="3489325"/>
          </a:xfrm>
        </p:spPr>
        <p:txBody>
          <a:bodyPr>
            <a:noAutofit/>
          </a:bodyPr>
          <a:lstStyle>
            <a:lvl1pPr>
              <a:defRPr sz="2000">
                <a:solidFill>
                  <a:schemeClr val="bg1"/>
                </a:solidFill>
                <a:latin typeface="Segoe UI Light" panose="020B0502040204020203" pitchFamily="34" charset="0"/>
                <a:cs typeface="Segoe UI Light" panose="020B0502040204020203" pitchFamily="34" charset="0"/>
              </a:defRPr>
            </a:lvl1pPr>
            <a:lvl2pPr>
              <a:defRPr sz="1800">
                <a:solidFill>
                  <a:schemeClr val="bg1"/>
                </a:solidFill>
                <a:latin typeface="Segoe UI Light" panose="020B0502040204020203" pitchFamily="34" charset="0"/>
                <a:cs typeface="Segoe UI Light" panose="020B0502040204020203" pitchFamily="34" charset="0"/>
              </a:defRPr>
            </a:lvl2pPr>
            <a:lvl3pPr>
              <a:defRPr sz="1800">
                <a:solidFill>
                  <a:schemeClr val="bg1"/>
                </a:solidFill>
                <a:latin typeface="Segoe UI Light" panose="020B0502040204020203" pitchFamily="34" charset="0"/>
                <a:cs typeface="Segoe UI Light" panose="020B0502040204020203" pitchFamily="34" charset="0"/>
              </a:defRPr>
            </a:lvl3pPr>
            <a:lvl4pPr>
              <a:defRPr sz="1800">
                <a:solidFill>
                  <a:schemeClr val="bg1"/>
                </a:solidFill>
                <a:latin typeface="Segoe UI Light" panose="020B0502040204020203" pitchFamily="34" charset="0"/>
                <a:cs typeface="Segoe UI Light" panose="020B0502040204020203" pitchFamily="34" charset="0"/>
              </a:defRPr>
            </a:lvl4pPr>
            <a:lvl5pPr>
              <a:defRPr sz="1800">
                <a:solidFill>
                  <a:schemeClr val="bg1"/>
                </a:solidFill>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4"/>
          <p:cNvSpPr>
            <a:spLocks noGrp="1"/>
          </p:cNvSpPr>
          <p:nvPr>
            <p:ph type="body" sz="quarter" idx="11" hasCustomPrompt="1"/>
          </p:nvPr>
        </p:nvSpPr>
        <p:spPr>
          <a:xfrm>
            <a:off x="762000" y="1358900"/>
            <a:ext cx="8418513" cy="650875"/>
          </a:xfrm>
        </p:spPr>
        <p:txBody>
          <a:bodyPr>
            <a:noAutofit/>
          </a:bodyPr>
          <a:lstStyle>
            <a:lvl1pPr marL="0" indent="0">
              <a:buNone/>
              <a:defRPr sz="2000">
                <a:solidFill>
                  <a:schemeClr val="bg1"/>
                </a:solidFill>
              </a:defRPr>
            </a:lvl1pPr>
          </a:lstStyle>
          <a:p>
            <a:pPr lvl="0"/>
            <a:r>
              <a:rPr lang="en-US"/>
              <a:t>Click to edit subtitle</a:t>
            </a:r>
          </a:p>
        </p:txBody>
      </p:sp>
      <p:sp>
        <p:nvSpPr>
          <p:cNvPr id="16" name="Text Placeholder 16"/>
          <p:cNvSpPr>
            <a:spLocks noGrp="1"/>
          </p:cNvSpPr>
          <p:nvPr>
            <p:ph type="body" sz="quarter" idx="12" hasCustomPrompt="1"/>
          </p:nvPr>
        </p:nvSpPr>
        <p:spPr>
          <a:xfrm>
            <a:off x="761999" y="758952"/>
            <a:ext cx="8457305" cy="458632"/>
          </a:xfrm>
        </p:spPr>
        <p:txBody>
          <a:bodyPr>
            <a:noAutofit/>
          </a:bodyPr>
          <a:lstStyle>
            <a:lvl1pPr marL="0" indent="0">
              <a:buNone/>
              <a:defRPr lang="en-US" sz="2800" kern="1200" dirty="0">
                <a:solidFill>
                  <a:schemeClr val="bg1"/>
                </a:solidFill>
                <a:latin typeface="Segoe UI"/>
                <a:ea typeface="+mn-ea"/>
                <a:cs typeface="+mn-cs"/>
              </a:defRPr>
            </a:lvl1pPr>
          </a:lstStyle>
          <a:p>
            <a:pPr lvl="0"/>
            <a:r>
              <a:rPr lang="en-US"/>
              <a:t>Click to add title</a:t>
            </a:r>
          </a:p>
        </p:txBody>
      </p:sp>
    </p:spTree>
    <p:extLst>
      <p:ext uri="{BB962C8B-B14F-4D97-AF65-F5344CB8AC3E}">
        <p14:creationId xmlns:p14="http://schemas.microsoft.com/office/powerpoint/2010/main" val="243157569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Content12">
    <p:spTree>
      <p:nvGrpSpPr>
        <p:cNvPr id="1" name=""/>
        <p:cNvGrpSpPr/>
        <p:nvPr/>
      </p:nvGrpSpPr>
      <p:grpSpPr>
        <a:xfrm>
          <a:off x="0" y="0"/>
          <a:ext cx="0" cy="0"/>
          <a:chOff x="0" y="0"/>
          <a:chExt cx="0" cy="0"/>
        </a:xfrm>
      </p:grpSpPr>
      <p:sp>
        <p:nvSpPr>
          <p:cNvPr id="7" name="TextBox 6"/>
          <p:cNvSpPr txBox="1"/>
          <p:nvPr userDrawn="1"/>
        </p:nvSpPr>
        <p:spPr>
          <a:xfrm>
            <a:off x="2286000" y="6511289"/>
            <a:ext cx="1173198" cy="153888"/>
          </a:xfrm>
          <a:prstGeom prst="rect">
            <a:avLst/>
          </a:prstGeom>
          <a:noFill/>
        </p:spPr>
        <p:txBody>
          <a:bodyPr wrap="none" lIns="0" tIns="0" rIns="0" bIns="0" rtlCol="0">
            <a:noAutofit/>
          </a:bodyPr>
          <a:lstStyle/>
          <a:p>
            <a:pPr defTabSz="914363"/>
            <a:r>
              <a:rPr lang="en-US" sz="1000">
                <a:solidFill>
                  <a:srgbClr val="505050"/>
                </a:solidFill>
                <a:latin typeface="Segoe UI Light"/>
              </a:rPr>
              <a:t>Microsoft Confidential</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814" y="6422697"/>
            <a:ext cx="758773" cy="291368"/>
          </a:xfrm>
          <a:prstGeom prst="rect">
            <a:avLst/>
          </a:prstGeom>
        </p:spPr>
      </p:pic>
      <p:sp>
        <p:nvSpPr>
          <p:cNvPr id="16" name="Text Placeholder 2"/>
          <p:cNvSpPr>
            <a:spLocks noGrp="1"/>
          </p:cNvSpPr>
          <p:nvPr>
            <p:ph type="body" sz="quarter" idx="10"/>
          </p:nvPr>
        </p:nvSpPr>
        <p:spPr>
          <a:xfrm>
            <a:off x="761999" y="2417763"/>
            <a:ext cx="9139239" cy="3489325"/>
          </a:xfrm>
        </p:spPr>
        <p:txBody>
          <a:bodyPr>
            <a:noAutofit/>
          </a:bodyPr>
          <a:lstStyle>
            <a:lvl1pPr>
              <a:defRPr sz="2000">
                <a:latin typeface="Segoe UI Light" panose="020B0502040204020203" pitchFamily="34" charset="0"/>
                <a:cs typeface="Segoe UI Light" panose="020B0502040204020203" pitchFamily="34" charset="0"/>
              </a:defRPr>
            </a:lvl1pPr>
            <a:lvl2pPr>
              <a:defRPr sz="1800">
                <a:latin typeface="Segoe UI Light" panose="020B0502040204020203" pitchFamily="34" charset="0"/>
                <a:cs typeface="Segoe UI Light" panose="020B0502040204020203" pitchFamily="34" charset="0"/>
              </a:defRPr>
            </a:lvl2pPr>
            <a:lvl3pPr>
              <a:defRPr sz="1800">
                <a:latin typeface="Segoe UI Light" panose="020B0502040204020203" pitchFamily="34" charset="0"/>
                <a:cs typeface="Segoe UI Light" panose="020B0502040204020203" pitchFamily="34" charset="0"/>
              </a:defRPr>
            </a:lvl3pPr>
            <a:lvl4pPr>
              <a:defRPr sz="1800">
                <a:latin typeface="Segoe UI Light" panose="020B0502040204020203" pitchFamily="34" charset="0"/>
                <a:cs typeface="Segoe UI Light" panose="020B0502040204020203" pitchFamily="34" charset="0"/>
              </a:defRPr>
            </a:lvl4pPr>
            <a:lvl5pPr>
              <a:defRPr sz="180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4"/>
          <p:cNvSpPr>
            <a:spLocks noGrp="1"/>
          </p:cNvSpPr>
          <p:nvPr>
            <p:ph type="body" sz="quarter" idx="11" hasCustomPrompt="1"/>
          </p:nvPr>
        </p:nvSpPr>
        <p:spPr>
          <a:xfrm>
            <a:off x="762000" y="1358900"/>
            <a:ext cx="8418513" cy="650875"/>
          </a:xfrm>
        </p:spPr>
        <p:txBody>
          <a:bodyPr>
            <a:noAutofit/>
          </a:bodyPr>
          <a:lstStyle>
            <a:lvl1pPr marL="0" indent="0">
              <a:buNone/>
              <a:defRPr sz="2000"/>
            </a:lvl1pPr>
          </a:lstStyle>
          <a:p>
            <a:pPr lvl="0"/>
            <a:r>
              <a:rPr lang="en-US"/>
              <a:t>Click to edit subtitle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894499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_dark background1">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7380513" cy="4846320"/>
          </a:xfrm>
          <a:prstGeom prst="rect">
            <a:avLst/>
          </a:prstGeom>
        </p:spPr>
      </p:pic>
      <p:sp>
        <p:nvSpPr>
          <p:cNvPr id="4" name="Text Placeholder 16"/>
          <p:cNvSpPr>
            <a:spLocks noGrp="1"/>
          </p:cNvSpPr>
          <p:nvPr>
            <p:ph type="body" sz="quarter" idx="10" hasCustomPrompt="1"/>
          </p:nvPr>
        </p:nvSpPr>
        <p:spPr>
          <a:xfrm>
            <a:off x="758952" y="758952"/>
            <a:ext cx="7953124" cy="660774"/>
          </a:xfrm>
        </p:spPr>
        <p:txBody>
          <a:bodyPr>
            <a:noAutofit/>
          </a:bodyPr>
          <a:lstStyle>
            <a:lvl1pPr marL="0" indent="0">
              <a:buNone/>
              <a:defRPr lang="en-US" sz="4000" kern="1200" dirty="0">
                <a:solidFill>
                  <a:srgbClr val="535353"/>
                </a:solidFill>
                <a:latin typeface="Segoe UI"/>
                <a:ea typeface="+mn-ea"/>
                <a:cs typeface="+mn-cs"/>
              </a:defRPr>
            </a:lvl1pPr>
          </a:lstStyle>
          <a:p>
            <a:pPr lvl="0"/>
            <a:r>
              <a:rPr lang="en-US"/>
              <a:t>Click to add Title</a:t>
            </a:r>
          </a:p>
        </p:txBody>
      </p:sp>
      <p:sp>
        <p:nvSpPr>
          <p:cNvPr id="5" name="Text Placeholder 16"/>
          <p:cNvSpPr>
            <a:spLocks noGrp="1"/>
          </p:cNvSpPr>
          <p:nvPr>
            <p:ph type="body" sz="quarter" idx="11" hasCustomPrompt="1"/>
          </p:nvPr>
        </p:nvSpPr>
        <p:spPr>
          <a:xfrm>
            <a:off x="758952" y="1554480"/>
            <a:ext cx="7953124" cy="545253"/>
          </a:xfrm>
        </p:spPr>
        <p:txBody>
          <a:bodyPr>
            <a:noAutofit/>
          </a:bodyPr>
          <a:lstStyle>
            <a:lvl1pPr marL="0" indent="0">
              <a:buNone/>
              <a:defRPr lang="en-US" sz="2800" kern="1200" dirty="0">
                <a:solidFill>
                  <a:srgbClr val="535353"/>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Click to add subtitle</a:t>
            </a:r>
          </a:p>
        </p:txBody>
      </p:sp>
      <p:sp>
        <p:nvSpPr>
          <p:cNvPr id="6" name="TextBox 5"/>
          <p:cNvSpPr txBox="1"/>
          <p:nvPr userDrawn="1"/>
        </p:nvSpPr>
        <p:spPr>
          <a:xfrm>
            <a:off x="2286000" y="6511289"/>
            <a:ext cx="1173198" cy="153888"/>
          </a:xfrm>
          <a:prstGeom prst="rect">
            <a:avLst/>
          </a:prstGeom>
          <a:noFill/>
        </p:spPr>
        <p:txBody>
          <a:bodyPr wrap="none" lIns="0" tIns="0" rIns="0" bIns="0" rtlCol="0">
            <a:spAutoFit/>
          </a:bodyPr>
          <a:lstStyle/>
          <a:p>
            <a:pPr defTabSz="914363"/>
            <a:r>
              <a:rPr lang="en-US" sz="1000">
                <a:solidFill>
                  <a:srgbClr val="FFFFFF"/>
                </a:solidFill>
                <a:latin typeface="Segoe UI Light"/>
              </a:rPr>
              <a:t>Microsoft Confidential</a:t>
            </a:r>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66815" y="6422697"/>
            <a:ext cx="758770" cy="291368"/>
          </a:xfrm>
          <a:prstGeom prst="rect">
            <a:avLst/>
          </a:prstGeom>
        </p:spPr>
      </p:pic>
    </p:spTree>
    <p:extLst>
      <p:ext uri="{BB962C8B-B14F-4D97-AF65-F5344CB8AC3E}">
        <p14:creationId xmlns:p14="http://schemas.microsoft.com/office/powerpoint/2010/main" val="354211591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a:xfrm>
            <a:off x="263479" y="2174023"/>
            <a:ext cx="4002436" cy="3956669"/>
          </a:xfrm>
          <a:prstGeom prst="rect">
            <a:avLst/>
          </a:prstGeom>
        </p:spPr>
        <p:txBody>
          <a:bodyPr vert="horz"/>
          <a:lstStyle>
            <a:lvl1pPr marL="0" indent="0">
              <a:spcBef>
                <a:spcPts val="0"/>
              </a:spcBef>
              <a:buNone/>
              <a:defRPr sz="1600">
                <a:solidFill>
                  <a:schemeClr val="tx1"/>
                </a:solidFill>
                <a:latin typeface="Arial"/>
              </a:defRPr>
            </a:lvl1pPr>
            <a:lvl2pPr>
              <a:spcBef>
                <a:spcPts val="0"/>
              </a:spcBef>
              <a:defRPr sz="1600">
                <a:solidFill>
                  <a:schemeClr val="tx1"/>
                </a:solidFill>
                <a:latin typeface="Arial"/>
              </a:defRPr>
            </a:lvl2pPr>
            <a:lvl3pPr>
              <a:spcBef>
                <a:spcPts val="0"/>
              </a:spcBef>
              <a:defRPr sz="1600">
                <a:solidFill>
                  <a:schemeClr val="tx1"/>
                </a:solidFill>
                <a:latin typeface="Arial"/>
              </a:defRPr>
            </a:lvl3pPr>
            <a:lvl4pPr>
              <a:spcBef>
                <a:spcPts val="0"/>
              </a:spcBef>
              <a:defRPr sz="1600">
                <a:solidFill>
                  <a:schemeClr val="tx1"/>
                </a:solidFill>
                <a:latin typeface="Arial"/>
              </a:defRPr>
            </a:lvl4pPr>
            <a:lvl5pPr>
              <a:spcBef>
                <a:spcPts val="0"/>
              </a:spcBef>
              <a:defRPr sz="1600">
                <a:solidFill>
                  <a:schemeClr val="tx1"/>
                </a:solidFill>
                <a:latin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1"/>
          <p:cNvSpPr>
            <a:spLocks noGrp="1"/>
          </p:cNvSpPr>
          <p:nvPr>
            <p:ph type="sldNum" sz="quarter" idx="4"/>
          </p:nvPr>
        </p:nvSpPr>
        <p:spPr>
          <a:xfrm>
            <a:off x="142021" y="6130692"/>
            <a:ext cx="887088" cy="366183"/>
          </a:xfrm>
          <a:prstGeom prst="rect">
            <a:avLst/>
          </a:prstGeom>
        </p:spPr>
        <p:txBody>
          <a:bodyPr vert="horz" lIns="91440" tIns="45720" rIns="91440" bIns="45720" rtlCol="0" anchor="ctr"/>
          <a:lstStyle>
            <a:lvl1pPr algn="l">
              <a:defRPr sz="1200">
                <a:solidFill>
                  <a:schemeClr val="tx2"/>
                </a:solidFill>
              </a:defRPr>
            </a:lvl1pPr>
          </a:lstStyle>
          <a:p>
            <a:fld id="{DDDA0D95-ECF6-1245-9CB3-30C76A33D7EB}" type="slidenum">
              <a:rPr lang="en-US" smtClean="0"/>
              <a:pPr/>
              <a:t>‹#›</a:t>
            </a:fld>
            <a:endParaRPr lang="en-US"/>
          </a:p>
        </p:txBody>
      </p:sp>
      <p:sp>
        <p:nvSpPr>
          <p:cNvPr id="8" name="Title 1"/>
          <p:cNvSpPr>
            <a:spLocks noGrp="1"/>
          </p:cNvSpPr>
          <p:nvPr>
            <p:ph type="title"/>
          </p:nvPr>
        </p:nvSpPr>
        <p:spPr>
          <a:xfrm>
            <a:off x="263477" y="188736"/>
            <a:ext cx="10972800" cy="547814"/>
          </a:xfrm>
          <a:prstGeom prst="rect">
            <a:avLst/>
          </a:prstGeom>
        </p:spPr>
        <p:txBody>
          <a:bodyPr vert="horz" anchor="b" anchorCtr="0"/>
          <a:lstStyle>
            <a:lvl1pPr>
              <a:defRPr sz="2800" baseline="0">
                <a:solidFill>
                  <a:schemeClr val="tx1"/>
                </a:solidFill>
              </a:defRPr>
            </a:lvl1pPr>
          </a:lstStyle>
          <a:p>
            <a:r>
              <a:rPr lang="en-US"/>
              <a:t>Click to edit Master title style</a:t>
            </a:r>
          </a:p>
        </p:txBody>
      </p:sp>
      <p:sp>
        <p:nvSpPr>
          <p:cNvPr id="10" name="Text Placeholder 7"/>
          <p:cNvSpPr>
            <a:spLocks noGrp="1"/>
          </p:cNvSpPr>
          <p:nvPr>
            <p:ph type="body" sz="quarter" idx="10"/>
          </p:nvPr>
        </p:nvSpPr>
        <p:spPr>
          <a:xfrm>
            <a:off x="263477" y="679867"/>
            <a:ext cx="10972800" cy="570227"/>
          </a:xfrm>
          <a:prstGeom prst="rect">
            <a:avLst/>
          </a:prstGeom>
        </p:spPr>
        <p:txBody>
          <a:bodyPr vert="horz"/>
          <a:lstStyle>
            <a:lvl1pPr marL="0" indent="0">
              <a:buNone/>
              <a:defRPr sz="2000">
                <a:solidFill>
                  <a:srgbClr val="969696"/>
                </a:solidFill>
                <a:latin typeface="Arial"/>
              </a:defRPr>
            </a:lvl1pPr>
            <a:lvl2pPr>
              <a:defRPr sz="2400">
                <a:solidFill>
                  <a:schemeClr val="accent6"/>
                </a:solidFill>
              </a:defRPr>
            </a:lvl2pPr>
            <a:lvl3pPr>
              <a:defRPr sz="2400">
                <a:solidFill>
                  <a:schemeClr val="accent6"/>
                </a:solidFill>
              </a:defRPr>
            </a:lvl3pPr>
            <a:lvl4pPr>
              <a:defRPr sz="2400">
                <a:solidFill>
                  <a:schemeClr val="accent6"/>
                </a:solidFill>
              </a:defRPr>
            </a:lvl4pPr>
            <a:lvl5pPr>
              <a:defRPr sz="2400">
                <a:solidFill>
                  <a:schemeClr val="accent6"/>
                </a:solidFill>
              </a:defRPr>
            </a:lvl5pPr>
          </a:lstStyle>
          <a:p>
            <a:pPr lvl="0"/>
            <a:r>
              <a:rPr lang="en-US"/>
              <a:t>Click to edit Master text styles</a:t>
            </a:r>
          </a:p>
        </p:txBody>
      </p:sp>
    </p:spTree>
    <p:extLst>
      <p:ext uri="{BB962C8B-B14F-4D97-AF65-F5344CB8AC3E}">
        <p14:creationId xmlns:p14="http://schemas.microsoft.com/office/powerpoint/2010/main" val="255669428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794203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High density">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a:xfrm>
            <a:off x="263477" y="907143"/>
            <a:ext cx="10972800" cy="5223547"/>
          </a:xfrm>
          <a:prstGeom prst="rect">
            <a:avLst/>
          </a:prstGeom>
        </p:spPr>
        <p:txBody>
          <a:bodyPr vert="horz"/>
          <a:lstStyle>
            <a:lvl1pPr marL="0" indent="0">
              <a:spcBef>
                <a:spcPts val="0"/>
              </a:spcBef>
              <a:buNone/>
              <a:defRPr sz="1600">
                <a:solidFill>
                  <a:schemeClr val="tx1"/>
                </a:solidFill>
                <a:latin typeface="Arial"/>
              </a:defRPr>
            </a:lvl1pPr>
            <a:lvl2pPr>
              <a:spcBef>
                <a:spcPts val="0"/>
              </a:spcBef>
              <a:defRPr sz="1600">
                <a:solidFill>
                  <a:schemeClr val="tx1"/>
                </a:solidFill>
                <a:latin typeface="Arial"/>
              </a:defRPr>
            </a:lvl2pPr>
            <a:lvl3pPr>
              <a:spcBef>
                <a:spcPts val="0"/>
              </a:spcBef>
              <a:defRPr sz="1600">
                <a:solidFill>
                  <a:schemeClr val="tx1"/>
                </a:solidFill>
                <a:latin typeface="Arial"/>
              </a:defRPr>
            </a:lvl3pPr>
            <a:lvl4pPr>
              <a:spcBef>
                <a:spcPts val="0"/>
              </a:spcBef>
              <a:defRPr sz="1600">
                <a:solidFill>
                  <a:schemeClr val="tx1"/>
                </a:solidFill>
                <a:latin typeface="Arial"/>
              </a:defRPr>
            </a:lvl4pPr>
            <a:lvl5pPr>
              <a:spcBef>
                <a:spcPts val="0"/>
              </a:spcBef>
              <a:defRPr sz="1600">
                <a:solidFill>
                  <a:schemeClr val="tx1"/>
                </a:solidFill>
                <a:latin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1"/>
          <p:cNvSpPr>
            <a:spLocks noGrp="1"/>
          </p:cNvSpPr>
          <p:nvPr>
            <p:ph type="sldNum" sz="quarter" idx="4"/>
          </p:nvPr>
        </p:nvSpPr>
        <p:spPr>
          <a:xfrm>
            <a:off x="142021" y="6130692"/>
            <a:ext cx="887088" cy="366183"/>
          </a:xfrm>
          <a:prstGeom prst="rect">
            <a:avLst/>
          </a:prstGeom>
        </p:spPr>
        <p:txBody>
          <a:bodyPr vert="horz" lIns="91440" tIns="45720" rIns="91440" bIns="45720" rtlCol="0" anchor="ctr"/>
          <a:lstStyle>
            <a:lvl1pPr algn="l">
              <a:defRPr sz="1200">
                <a:solidFill>
                  <a:schemeClr val="tx2"/>
                </a:solidFill>
              </a:defRPr>
            </a:lvl1pPr>
          </a:lstStyle>
          <a:p>
            <a:fld id="{DDDA0D95-ECF6-1245-9CB3-30C76A33D7EB}" type="slidenum">
              <a:rPr lang="en-US" smtClean="0"/>
              <a:pPr/>
              <a:t>‹#›</a:t>
            </a:fld>
            <a:endParaRPr lang="en-US"/>
          </a:p>
        </p:txBody>
      </p:sp>
      <p:sp>
        <p:nvSpPr>
          <p:cNvPr id="5" name="Title 1"/>
          <p:cNvSpPr>
            <a:spLocks noGrp="1"/>
          </p:cNvSpPr>
          <p:nvPr>
            <p:ph type="title"/>
          </p:nvPr>
        </p:nvSpPr>
        <p:spPr>
          <a:xfrm>
            <a:off x="263477" y="188736"/>
            <a:ext cx="10972800" cy="547814"/>
          </a:xfrm>
          <a:prstGeom prst="rect">
            <a:avLst/>
          </a:prstGeom>
        </p:spPr>
        <p:txBody>
          <a:bodyPr vert="horz" anchor="b" anchorCtr="0"/>
          <a:lstStyle>
            <a:lvl1pPr>
              <a:defRPr sz="2800" baseline="0">
                <a:solidFill>
                  <a:schemeClr val="tx1"/>
                </a:solidFill>
              </a:defRPr>
            </a:lvl1pPr>
          </a:lstStyle>
          <a:p>
            <a:r>
              <a:rPr lang="en-US"/>
              <a:t>Click to edit Master title style</a:t>
            </a:r>
          </a:p>
        </p:txBody>
      </p:sp>
    </p:spTree>
    <p:extLst>
      <p:ext uri="{BB962C8B-B14F-4D97-AF65-F5344CB8AC3E}">
        <p14:creationId xmlns:p14="http://schemas.microsoft.com/office/powerpoint/2010/main" val="68931826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Onesheet, icons">
    <p:spTree>
      <p:nvGrpSpPr>
        <p:cNvPr id="1" name=""/>
        <p:cNvGrpSpPr/>
        <p:nvPr/>
      </p:nvGrpSpPr>
      <p:grpSpPr>
        <a:xfrm>
          <a:off x="0" y="0"/>
          <a:ext cx="0" cy="0"/>
          <a:chOff x="0" y="0"/>
          <a:chExt cx="0" cy="0"/>
        </a:xfrm>
      </p:grpSpPr>
      <p:sp>
        <p:nvSpPr>
          <p:cNvPr id="16" name="Text Placeholder 8"/>
          <p:cNvSpPr>
            <a:spLocks noGrp="1"/>
          </p:cNvSpPr>
          <p:nvPr>
            <p:ph type="body" sz="quarter" idx="15" hasCustomPrompt="1"/>
          </p:nvPr>
        </p:nvSpPr>
        <p:spPr>
          <a:xfrm>
            <a:off x="629870" y="5788059"/>
            <a:ext cx="10686416" cy="320512"/>
          </a:xfrm>
          <a:prstGeom prst="rect">
            <a:avLst/>
          </a:prstGeom>
        </p:spPr>
        <p:txBody>
          <a:bodyPr>
            <a:noAutofit/>
          </a:bodyPr>
          <a:lstStyle>
            <a:lvl1pPr marL="0" indent="0">
              <a:lnSpc>
                <a:spcPct val="100000"/>
              </a:lnSpc>
              <a:spcBef>
                <a:spcPts val="0"/>
              </a:spcBef>
              <a:buNone/>
              <a:defRPr sz="1400" baseline="0">
                <a:latin typeface="+mn-lt"/>
              </a:defRPr>
            </a:lvl1pPr>
          </a:lstStyle>
          <a:p>
            <a:pPr lvl="0"/>
            <a:r>
              <a:rPr lang="en-US"/>
              <a:t>Segoe UI 14pt</a:t>
            </a:r>
          </a:p>
        </p:txBody>
      </p:sp>
      <p:sp>
        <p:nvSpPr>
          <p:cNvPr id="8" name="Rectangle 7"/>
          <p:cNvSpPr/>
          <p:nvPr userDrawn="1"/>
        </p:nvSpPr>
        <p:spPr bwMode="auto">
          <a:xfrm>
            <a:off x="0" y="0"/>
            <a:ext cx="7927942" cy="1102936"/>
          </a:xfrm>
          <a:prstGeom prst="rect">
            <a:avLst/>
          </a:prstGeom>
          <a:solidFill>
            <a:schemeClr val="tx1"/>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mn-lt"/>
            </a:endParaRPr>
          </a:p>
        </p:txBody>
      </p:sp>
      <p:sp>
        <p:nvSpPr>
          <p:cNvPr id="12" name="Text Placeholder 11"/>
          <p:cNvSpPr>
            <a:spLocks noGrp="1"/>
          </p:cNvSpPr>
          <p:nvPr>
            <p:ph type="body" sz="quarter" idx="16" hasCustomPrompt="1"/>
          </p:nvPr>
        </p:nvSpPr>
        <p:spPr>
          <a:xfrm>
            <a:off x="629870" y="1617064"/>
            <a:ext cx="10686416" cy="3656867"/>
          </a:xfrm>
          <a:prstGeom prst="rect">
            <a:avLst/>
          </a:prstGeom>
        </p:spPr>
        <p:txBody>
          <a:bodyPr/>
          <a:lstStyle>
            <a:lvl1pPr marL="0" indent="0">
              <a:buNone/>
              <a:defRPr sz="2800">
                <a:latin typeface="+mn-lt"/>
              </a:defRPr>
            </a:lvl1pPr>
            <a:lvl2pPr marL="339725" indent="0">
              <a:buNone/>
              <a:defRPr/>
            </a:lvl2pPr>
            <a:lvl3pPr marL="573088" indent="0">
              <a:buNone/>
              <a:defRPr/>
            </a:lvl3pPr>
            <a:lvl4pPr marL="798513" indent="0">
              <a:buNone/>
              <a:defRPr/>
            </a:lvl4pPr>
            <a:lvl5pPr marL="1030288" indent="0">
              <a:buNone/>
              <a:defRPr/>
            </a:lvl5pPr>
          </a:lstStyle>
          <a:p>
            <a:pPr lvl="0"/>
            <a:r>
              <a:rPr lang="en-US"/>
              <a:t>Segoe UI 28pt</a:t>
            </a:r>
          </a:p>
        </p:txBody>
      </p:sp>
      <p:sp>
        <p:nvSpPr>
          <p:cNvPr id="4" name="Text Placeholder 3"/>
          <p:cNvSpPr>
            <a:spLocks noGrp="1"/>
          </p:cNvSpPr>
          <p:nvPr>
            <p:ph type="body" sz="quarter" idx="17" hasCustomPrompt="1"/>
          </p:nvPr>
        </p:nvSpPr>
        <p:spPr>
          <a:xfrm>
            <a:off x="211138" y="246363"/>
            <a:ext cx="7256462" cy="610210"/>
          </a:xfrm>
          <a:prstGeom prst="rect">
            <a:avLst/>
          </a:prstGeom>
        </p:spPr>
        <p:txBody>
          <a:bodyPr/>
          <a:lstStyle>
            <a:lvl1pPr marL="0" indent="0">
              <a:buNone/>
              <a:defRPr sz="3600" baseline="0">
                <a:solidFill>
                  <a:schemeClr val="bg1"/>
                </a:solidFill>
                <a:latin typeface="+mn-lt"/>
              </a:defRPr>
            </a:lvl1pPr>
            <a:lvl2pPr marL="339725" indent="0">
              <a:buNone/>
              <a:defRPr>
                <a:solidFill>
                  <a:schemeClr val="bg1"/>
                </a:solidFill>
              </a:defRPr>
            </a:lvl2pPr>
            <a:lvl3pPr marL="573088" indent="0">
              <a:buNone/>
              <a:defRPr>
                <a:solidFill>
                  <a:schemeClr val="bg1"/>
                </a:solidFill>
              </a:defRPr>
            </a:lvl3pPr>
            <a:lvl4pPr marL="798513" indent="0">
              <a:buNone/>
              <a:defRPr>
                <a:solidFill>
                  <a:schemeClr val="bg1"/>
                </a:solidFill>
              </a:defRPr>
            </a:lvl4pPr>
            <a:lvl5pPr marL="1030288" indent="0">
              <a:buNone/>
              <a:defRPr>
                <a:solidFill>
                  <a:schemeClr val="bg1"/>
                </a:solidFill>
              </a:defRPr>
            </a:lvl5pPr>
          </a:lstStyle>
          <a:p>
            <a:pPr lvl="0"/>
            <a:r>
              <a:rPr lang="en-US"/>
              <a:t>Segoe UI 36pt</a:t>
            </a:r>
          </a:p>
        </p:txBody>
      </p:sp>
    </p:spTree>
    <p:extLst>
      <p:ext uri="{BB962C8B-B14F-4D97-AF65-F5344CB8AC3E}">
        <p14:creationId xmlns:p14="http://schemas.microsoft.com/office/powerpoint/2010/main" val="229024761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Onesheet, icons, space for pics">
    <p:spTree>
      <p:nvGrpSpPr>
        <p:cNvPr id="1" name=""/>
        <p:cNvGrpSpPr/>
        <p:nvPr/>
      </p:nvGrpSpPr>
      <p:grpSpPr>
        <a:xfrm>
          <a:off x="0" y="0"/>
          <a:ext cx="0" cy="0"/>
          <a:chOff x="0" y="0"/>
          <a:chExt cx="0" cy="0"/>
        </a:xfrm>
      </p:grpSpPr>
      <p:sp>
        <p:nvSpPr>
          <p:cNvPr id="8" name="Rectangle 7"/>
          <p:cNvSpPr/>
          <p:nvPr userDrawn="1"/>
        </p:nvSpPr>
        <p:spPr bwMode="auto">
          <a:xfrm>
            <a:off x="0" y="0"/>
            <a:ext cx="7927942" cy="1102936"/>
          </a:xfrm>
          <a:prstGeom prst="rect">
            <a:avLst/>
          </a:prstGeom>
          <a:solidFill>
            <a:schemeClr val="tx1"/>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mn-lt"/>
            </a:endParaRPr>
          </a:p>
        </p:txBody>
      </p:sp>
      <p:sp>
        <p:nvSpPr>
          <p:cNvPr id="10" name="Text Placeholder 3"/>
          <p:cNvSpPr>
            <a:spLocks noGrp="1"/>
          </p:cNvSpPr>
          <p:nvPr>
            <p:ph type="body" sz="quarter" idx="17" hasCustomPrompt="1"/>
          </p:nvPr>
        </p:nvSpPr>
        <p:spPr>
          <a:xfrm>
            <a:off x="211138" y="246363"/>
            <a:ext cx="7256462" cy="610210"/>
          </a:xfrm>
          <a:prstGeom prst="rect">
            <a:avLst/>
          </a:prstGeom>
        </p:spPr>
        <p:txBody>
          <a:bodyPr/>
          <a:lstStyle>
            <a:lvl1pPr marL="0" indent="0">
              <a:buNone/>
              <a:defRPr sz="3600" baseline="0">
                <a:solidFill>
                  <a:schemeClr val="bg1"/>
                </a:solidFill>
                <a:latin typeface="+mn-lt"/>
              </a:defRPr>
            </a:lvl1pPr>
            <a:lvl2pPr marL="339725" indent="0">
              <a:buNone/>
              <a:defRPr>
                <a:solidFill>
                  <a:schemeClr val="bg1"/>
                </a:solidFill>
              </a:defRPr>
            </a:lvl2pPr>
            <a:lvl3pPr marL="573088" indent="0">
              <a:buNone/>
              <a:defRPr>
                <a:solidFill>
                  <a:schemeClr val="bg1"/>
                </a:solidFill>
              </a:defRPr>
            </a:lvl3pPr>
            <a:lvl4pPr marL="798513" indent="0">
              <a:buNone/>
              <a:defRPr>
                <a:solidFill>
                  <a:schemeClr val="bg1"/>
                </a:solidFill>
              </a:defRPr>
            </a:lvl4pPr>
            <a:lvl5pPr marL="1030288" indent="0">
              <a:buNone/>
              <a:defRPr>
                <a:solidFill>
                  <a:schemeClr val="bg1"/>
                </a:solidFill>
              </a:defRPr>
            </a:lvl5pPr>
          </a:lstStyle>
          <a:p>
            <a:pPr lvl="0"/>
            <a:r>
              <a:rPr lang="en-US"/>
              <a:t>Segoe UI 36pt</a:t>
            </a:r>
          </a:p>
        </p:txBody>
      </p:sp>
      <p:sp>
        <p:nvSpPr>
          <p:cNvPr id="12" name="Text Placeholder 8"/>
          <p:cNvSpPr>
            <a:spLocks noGrp="1"/>
          </p:cNvSpPr>
          <p:nvPr>
            <p:ph type="body" sz="quarter" idx="18" hasCustomPrompt="1"/>
          </p:nvPr>
        </p:nvSpPr>
        <p:spPr>
          <a:xfrm>
            <a:off x="629869" y="5788059"/>
            <a:ext cx="10972433" cy="320512"/>
          </a:xfrm>
          <a:prstGeom prst="rect">
            <a:avLst/>
          </a:prstGeom>
        </p:spPr>
        <p:txBody>
          <a:bodyPr>
            <a:noAutofit/>
          </a:bodyPr>
          <a:lstStyle>
            <a:lvl1pPr marL="0" indent="0">
              <a:lnSpc>
                <a:spcPct val="100000"/>
              </a:lnSpc>
              <a:spcBef>
                <a:spcPts val="0"/>
              </a:spcBef>
              <a:buNone/>
              <a:defRPr sz="1400" baseline="0">
                <a:latin typeface="+mn-lt"/>
              </a:defRPr>
            </a:lvl1pPr>
          </a:lstStyle>
          <a:p>
            <a:pPr lvl="0"/>
            <a:r>
              <a:rPr lang="en-US"/>
              <a:t>Segoe UI 14pt</a:t>
            </a:r>
          </a:p>
        </p:txBody>
      </p:sp>
    </p:spTree>
    <p:extLst>
      <p:ext uri="{BB962C8B-B14F-4D97-AF65-F5344CB8AC3E}">
        <p14:creationId xmlns:p14="http://schemas.microsoft.com/office/powerpoint/2010/main" val="394090575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BDB566B9-BA90-4973-B02A-38DF062E48E1}" type="datetimeFigureOut">
              <a:rPr lang="en-US" smtClean="0"/>
              <a:t>12/30/2018</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C10BEA40-A8EF-42C9-B018-45E5840EB746}" type="slidenum">
              <a:rPr lang="en-US" smtClean="0"/>
              <a:t>‹#›</a:t>
            </a:fld>
            <a:endParaRPr lang="en-US"/>
          </a:p>
        </p:txBody>
      </p:sp>
    </p:spTree>
    <p:extLst>
      <p:ext uri="{BB962C8B-B14F-4D97-AF65-F5344CB8AC3E}">
        <p14:creationId xmlns:p14="http://schemas.microsoft.com/office/powerpoint/2010/main" val="22578514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510150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Bo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p:cNvSpPr>
            <a:spLocks noGrp="1"/>
          </p:cNvSpPr>
          <p:nvPr>
            <p:ph type="body" sz="quarter" idx="10"/>
          </p:nvPr>
        </p:nvSpPr>
        <p:spPr>
          <a:xfrm>
            <a:off x="758825" y="1143000"/>
            <a:ext cx="10661904" cy="42702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319677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hank You1">
    <p:bg>
      <p:bgPr>
        <a:solidFill>
          <a:srgbClr val="737373"/>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222" cy="6858000"/>
          </a:xfrm>
          <a:prstGeom prst="rect">
            <a:avLst/>
          </a:prstGeom>
        </p:spPr>
      </p:pic>
      <p:sp>
        <p:nvSpPr>
          <p:cNvPr id="14" name="TextBox 13"/>
          <p:cNvSpPr txBox="1"/>
          <p:nvPr userDrawn="1"/>
        </p:nvSpPr>
        <p:spPr>
          <a:xfrm>
            <a:off x="2286000" y="6511289"/>
            <a:ext cx="1173198" cy="153888"/>
          </a:xfrm>
          <a:prstGeom prst="rect">
            <a:avLst/>
          </a:prstGeom>
          <a:noFill/>
        </p:spPr>
        <p:txBody>
          <a:bodyPr wrap="none" lIns="0" tIns="0" rIns="0" bIns="0" rtlCol="0">
            <a:spAutoFit/>
          </a:bodyPr>
          <a:lstStyle/>
          <a:p>
            <a:pPr defTabSz="914363"/>
            <a:r>
              <a:rPr lang="en-US" sz="1000">
                <a:solidFill>
                  <a:srgbClr val="FFFFFF"/>
                </a:solidFill>
                <a:latin typeface="Segoe UI Light"/>
              </a:rPr>
              <a:t>Microsoft Confidential</a:t>
            </a: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6815" y="6422697"/>
            <a:ext cx="758770" cy="291368"/>
          </a:xfrm>
          <a:prstGeom prst="rect">
            <a:avLst/>
          </a:prstGeom>
        </p:spPr>
      </p:pic>
      <p:sp>
        <p:nvSpPr>
          <p:cNvPr id="2" name="TextBox 1"/>
          <p:cNvSpPr txBox="1"/>
          <p:nvPr userDrawn="1"/>
        </p:nvSpPr>
        <p:spPr>
          <a:xfrm>
            <a:off x="3435560" y="2532370"/>
            <a:ext cx="5320880" cy="1446550"/>
          </a:xfrm>
          <a:prstGeom prst="rect">
            <a:avLst/>
          </a:prstGeom>
          <a:noFill/>
        </p:spPr>
        <p:txBody>
          <a:bodyPr wrap="none" rtlCol="0">
            <a:spAutoFit/>
          </a:bodyPr>
          <a:lstStyle/>
          <a:p>
            <a:r>
              <a:rPr lang="en-US" sz="8800">
                <a:solidFill>
                  <a:srgbClr val="FFB900"/>
                </a:solidFill>
                <a:latin typeface="Segoe UI" panose="020B0502040204020203" pitchFamily="34" charset="0"/>
                <a:cs typeface="Segoe UI" panose="020B0502040204020203" pitchFamily="34" charset="0"/>
              </a:rPr>
              <a:t>Thank You</a:t>
            </a:r>
          </a:p>
        </p:txBody>
      </p:sp>
    </p:spTree>
    <p:extLst>
      <p:ext uri="{BB962C8B-B14F-4D97-AF65-F5344CB8AC3E}">
        <p14:creationId xmlns:p14="http://schemas.microsoft.com/office/powerpoint/2010/main" val="155229064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hank You2">
    <p:bg>
      <p:bgPr>
        <a:solidFill>
          <a:srgbClr val="000000"/>
        </a:solidFill>
        <a:effectLst/>
      </p:bgPr>
    </p:bg>
    <p:spTree>
      <p:nvGrpSpPr>
        <p:cNvPr id="1" name=""/>
        <p:cNvGrpSpPr/>
        <p:nvPr/>
      </p:nvGrpSpPr>
      <p:grpSpPr>
        <a:xfrm>
          <a:off x="0" y="0"/>
          <a:ext cx="0" cy="0"/>
          <a:chOff x="0" y="0"/>
          <a:chExt cx="0" cy="0"/>
        </a:xfrm>
      </p:grpSpPr>
      <p:sp>
        <p:nvSpPr>
          <p:cNvPr id="14" name="TextBox 13"/>
          <p:cNvSpPr txBox="1"/>
          <p:nvPr userDrawn="1"/>
        </p:nvSpPr>
        <p:spPr>
          <a:xfrm>
            <a:off x="2286000" y="6511289"/>
            <a:ext cx="1173198" cy="153888"/>
          </a:xfrm>
          <a:prstGeom prst="rect">
            <a:avLst/>
          </a:prstGeom>
          <a:noFill/>
        </p:spPr>
        <p:txBody>
          <a:bodyPr wrap="none" lIns="0" tIns="0" rIns="0" bIns="0" rtlCol="0">
            <a:spAutoFit/>
          </a:bodyPr>
          <a:lstStyle/>
          <a:p>
            <a:pPr defTabSz="914363"/>
            <a:r>
              <a:rPr lang="en-US" sz="1000">
                <a:solidFill>
                  <a:srgbClr val="FFFFFF"/>
                </a:solidFill>
                <a:latin typeface="Segoe UI Light"/>
              </a:rPr>
              <a:t>Microsoft Confidential</a:t>
            </a: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815" y="6422697"/>
            <a:ext cx="758770" cy="291368"/>
          </a:xfrm>
          <a:prstGeom prst="rect">
            <a:avLst/>
          </a:prstGeom>
        </p:spPr>
      </p:pic>
      <p:pic>
        <p:nvPicPr>
          <p:cNvPr id="3" name="Picture 2"/>
          <p:cNvPicPr>
            <a:picLocks noChangeAspect="1"/>
          </p:cNvPicPr>
          <p:nvPr userDrawn="1"/>
        </p:nvPicPr>
        <p:blipFill>
          <a:blip r:embed="rId3"/>
          <a:stretch>
            <a:fillRect/>
          </a:stretch>
        </p:blipFill>
        <p:spPr>
          <a:xfrm>
            <a:off x="3692502" y="2084913"/>
            <a:ext cx="4825644" cy="2705452"/>
          </a:xfrm>
          <a:prstGeom prst="rect">
            <a:avLst/>
          </a:prstGeom>
        </p:spPr>
      </p:pic>
    </p:spTree>
    <p:extLst>
      <p:ext uri="{BB962C8B-B14F-4D97-AF65-F5344CB8AC3E}">
        <p14:creationId xmlns:p14="http://schemas.microsoft.com/office/powerpoint/2010/main" val="89115059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Divider_dark background1">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7380513" cy="4846320"/>
          </a:xfrm>
          <a:prstGeom prst="rect">
            <a:avLst/>
          </a:prstGeom>
        </p:spPr>
      </p:pic>
      <p:sp>
        <p:nvSpPr>
          <p:cNvPr id="4" name="Text Placeholder 16"/>
          <p:cNvSpPr>
            <a:spLocks noGrp="1"/>
          </p:cNvSpPr>
          <p:nvPr>
            <p:ph type="body" sz="quarter" idx="10" hasCustomPrompt="1"/>
          </p:nvPr>
        </p:nvSpPr>
        <p:spPr>
          <a:xfrm>
            <a:off x="758952" y="758952"/>
            <a:ext cx="7953124" cy="660774"/>
          </a:xfrm>
        </p:spPr>
        <p:txBody>
          <a:bodyPr>
            <a:noAutofit/>
          </a:bodyPr>
          <a:lstStyle>
            <a:lvl1pPr marL="0" indent="0">
              <a:buNone/>
              <a:defRPr lang="en-US" sz="4000" kern="1200" dirty="0">
                <a:solidFill>
                  <a:srgbClr val="535353"/>
                </a:solidFill>
                <a:latin typeface="Segoe UI"/>
                <a:ea typeface="+mn-ea"/>
                <a:cs typeface="+mn-cs"/>
              </a:defRPr>
            </a:lvl1pPr>
          </a:lstStyle>
          <a:p>
            <a:pPr lvl="0"/>
            <a:r>
              <a:rPr lang="en-US"/>
              <a:t>Click to add Title</a:t>
            </a:r>
          </a:p>
        </p:txBody>
      </p:sp>
      <p:sp>
        <p:nvSpPr>
          <p:cNvPr id="5" name="Text Placeholder 16"/>
          <p:cNvSpPr>
            <a:spLocks noGrp="1"/>
          </p:cNvSpPr>
          <p:nvPr>
            <p:ph type="body" sz="quarter" idx="11" hasCustomPrompt="1"/>
          </p:nvPr>
        </p:nvSpPr>
        <p:spPr>
          <a:xfrm>
            <a:off x="758952" y="1554480"/>
            <a:ext cx="7953124" cy="545253"/>
          </a:xfrm>
        </p:spPr>
        <p:txBody>
          <a:bodyPr>
            <a:noAutofit/>
          </a:bodyPr>
          <a:lstStyle>
            <a:lvl1pPr marL="0" indent="0">
              <a:buNone/>
              <a:defRPr lang="en-US" sz="2800" kern="1200" dirty="0">
                <a:solidFill>
                  <a:srgbClr val="535353"/>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Click to add subtitle</a:t>
            </a:r>
          </a:p>
        </p:txBody>
      </p:sp>
      <p:sp>
        <p:nvSpPr>
          <p:cNvPr id="6" name="TextBox 5"/>
          <p:cNvSpPr txBox="1"/>
          <p:nvPr userDrawn="1"/>
        </p:nvSpPr>
        <p:spPr>
          <a:xfrm>
            <a:off x="2286000" y="6511289"/>
            <a:ext cx="1173198" cy="153888"/>
          </a:xfrm>
          <a:prstGeom prst="rect">
            <a:avLst/>
          </a:prstGeom>
          <a:noFill/>
        </p:spPr>
        <p:txBody>
          <a:bodyPr wrap="none" lIns="0" tIns="0" rIns="0" bIns="0" rtlCol="0">
            <a:spAutoFit/>
          </a:bodyPr>
          <a:lstStyle/>
          <a:p>
            <a:pPr defTabSz="914363"/>
            <a:r>
              <a:rPr lang="en-US" sz="1000">
                <a:solidFill>
                  <a:srgbClr val="FFFFFF"/>
                </a:solidFill>
                <a:latin typeface="Segoe UI Light"/>
              </a:rPr>
              <a:t>Microsoft Confidential</a:t>
            </a:r>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66815" y="6422697"/>
            <a:ext cx="758770" cy="291368"/>
          </a:xfrm>
          <a:prstGeom prst="rect">
            <a:avLst/>
          </a:prstGeom>
        </p:spPr>
      </p:pic>
    </p:spTree>
    <p:extLst>
      <p:ext uri="{BB962C8B-B14F-4D97-AF65-F5344CB8AC3E}">
        <p14:creationId xmlns:p14="http://schemas.microsoft.com/office/powerpoint/2010/main" val="128799740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2_Header // Tammy">
    <p:spTree>
      <p:nvGrpSpPr>
        <p:cNvPr id="1" name=""/>
        <p:cNvGrpSpPr/>
        <p:nvPr/>
      </p:nvGrpSpPr>
      <p:grpSpPr>
        <a:xfrm>
          <a:off x="0" y="0"/>
          <a:ext cx="0" cy="0"/>
          <a:chOff x="0" y="0"/>
          <a:chExt cx="0" cy="0"/>
        </a:xfrm>
      </p:grpSpPr>
      <p:sp>
        <p:nvSpPr>
          <p:cNvPr id="3" name="Rectangle 2"/>
          <p:cNvSpPr/>
          <p:nvPr userDrawn="1"/>
        </p:nvSpPr>
        <p:spPr bwMode="auto">
          <a:xfrm>
            <a:off x="0" y="6502400"/>
            <a:ext cx="12191999" cy="3302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0" fontAlgn="base" hangingPunct="0">
              <a:lnSpc>
                <a:spcPct val="90000"/>
              </a:lnSpc>
              <a:spcBef>
                <a:spcPct val="0"/>
              </a:spcBef>
              <a:spcAft>
                <a:spcPct val="0"/>
              </a:spcAft>
              <a:buClr>
                <a:srgbClr val="0B1F65"/>
              </a:buClr>
              <a:buFont typeface="Webdings" pitchFamily="18" charset="2"/>
              <a:buNone/>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a:xfrm>
            <a:off x="-1" y="3"/>
            <a:ext cx="12192001" cy="787397"/>
          </a:xfrm>
          <a:prstGeom prst="rect">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42698"/>
            <a:endParaRPr lang="en-US" sz="1699">
              <a:solidFill>
                <a:srgbClr val="EEC34E"/>
              </a:solidFill>
              <a:latin typeface="Segoe Light"/>
            </a:endParaRPr>
          </a:p>
        </p:txBody>
      </p:sp>
      <p:sp>
        <p:nvSpPr>
          <p:cNvPr id="31" name="Title 1"/>
          <p:cNvSpPr>
            <a:spLocks noGrp="1"/>
          </p:cNvSpPr>
          <p:nvPr>
            <p:ph type="title" hasCustomPrompt="1"/>
          </p:nvPr>
        </p:nvSpPr>
        <p:spPr>
          <a:xfrm>
            <a:off x="266128" y="295862"/>
            <a:ext cx="10857072" cy="1325563"/>
          </a:xfrm>
        </p:spPr>
        <p:txBody>
          <a:bodyPr anchor="t">
            <a:normAutofit/>
          </a:bodyPr>
          <a:lstStyle>
            <a:lvl1pPr>
              <a:defRPr sz="2867" b="0" i="0">
                <a:solidFill>
                  <a:schemeClr val="bg1"/>
                </a:solidFill>
                <a:latin typeface="Segoe UI Light" charset="0"/>
                <a:ea typeface="Segoe UI Light" charset="0"/>
                <a:cs typeface="Segoe UI Light" charset="0"/>
              </a:defRPr>
            </a:lvl1pPr>
          </a:lstStyle>
          <a:p>
            <a:r>
              <a:rPr lang="en-US"/>
              <a:t>Page Title: Subtitle</a:t>
            </a:r>
          </a:p>
        </p:txBody>
      </p:sp>
      <p:sp>
        <p:nvSpPr>
          <p:cNvPr id="2" name="Right Triangle 1"/>
          <p:cNvSpPr/>
          <p:nvPr userDrawn="1"/>
        </p:nvSpPr>
        <p:spPr>
          <a:xfrm flipH="1">
            <a:off x="3" y="1219200"/>
            <a:ext cx="12192000" cy="6096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698"/>
            <a:endParaRPr lang="en-US" sz="1462">
              <a:solidFill>
                <a:srgbClr val="FFFFFF"/>
              </a:solidFill>
            </a:endParaRPr>
          </a:p>
        </p:txBody>
      </p:sp>
      <p:sp>
        <p:nvSpPr>
          <p:cNvPr id="12" name="Text Placeholder 3"/>
          <p:cNvSpPr>
            <a:spLocks noGrp="1"/>
          </p:cNvSpPr>
          <p:nvPr>
            <p:ph type="body" sz="quarter" idx="10"/>
          </p:nvPr>
        </p:nvSpPr>
        <p:spPr>
          <a:xfrm>
            <a:off x="266127" y="1188901"/>
            <a:ext cx="10857072" cy="1443472"/>
          </a:xfrm>
        </p:spPr>
        <p:txBody>
          <a:bodyPr wrap="square">
            <a:spAutoFit/>
          </a:bodyPr>
          <a:lstStyle>
            <a:lvl1pPr>
              <a:defRPr sz="2000">
                <a:latin typeface="+mn-lt"/>
              </a:defRPr>
            </a:lvl1pPr>
            <a:lvl2pPr>
              <a:defRPr sz="1600"/>
            </a:lvl2pPr>
            <a:lvl3pPr>
              <a:defRPr sz="1400"/>
            </a:lvl3pPr>
            <a:lvl4pPr>
              <a:defRPr sz="14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p:cNvPicPr>
            <a:picLocks noChangeAspect="1"/>
          </p:cNvPicPr>
          <p:nvPr userDrawn="1"/>
        </p:nvPicPr>
        <p:blipFill>
          <a:blip r:embed="rId3"/>
          <a:stretch>
            <a:fillRect/>
          </a:stretch>
        </p:blipFill>
        <p:spPr>
          <a:xfrm>
            <a:off x="60243" y="6475636"/>
            <a:ext cx="695134" cy="406047"/>
          </a:xfrm>
          <a:prstGeom prst="rect">
            <a:avLst/>
          </a:prstGeom>
        </p:spPr>
      </p:pic>
      <p:graphicFrame>
        <p:nvGraphicFramePr>
          <p:cNvPr id="7" name="Object 113"/>
          <p:cNvGraphicFramePr>
            <a:graphicFrameLocks noChangeAspect="1"/>
          </p:cNvGraphicFramePr>
          <p:nvPr userDrawn="1">
            <p:extLst/>
          </p:nvPr>
        </p:nvGraphicFramePr>
        <p:xfrm>
          <a:off x="11728174" y="6515100"/>
          <a:ext cx="446153" cy="306600"/>
        </p:xfrm>
        <a:graphic>
          <a:graphicData uri="http://schemas.openxmlformats.org/presentationml/2006/ole">
            <mc:AlternateContent xmlns:mc="http://schemas.openxmlformats.org/markup-compatibility/2006">
              <mc:Choice xmlns:v="urn:schemas-microsoft-com:vml" Requires="v">
                <p:oleObj spid="_x0000_s74761" r:id="rId4" imgW="971686" imgH="895238" progId="PBrush">
                  <p:embed/>
                </p:oleObj>
              </mc:Choice>
              <mc:Fallback>
                <p:oleObj r:id="rId4" imgW="971686" imgH="895238"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28174" y="6515100"/>
                        <a:ext cx="446153" cy="306600"/>
                      </a:xfrm>
                      <a:prstGeom prst="rect">
                        <a:avLst/>
                      </a:prstGeom>
                      <a:noFill/>
                      <a:extLst/>
                    </p:spPr>
                  </p:pic>
                </p:oleObj>
              </mc:Fallback>
            </mc:AlternateContent>
          </a:graphicData>
        </a:graphic>
      </p:graphicFrame>
    </p:spTree>
    <p:extLst>
      <p:ext uri="{BB962C8B-B14F-4D97-AF65-F5344CB8AC3E}">
        <p14:creationId xmlns:p14="http://schemas.microsoft.com/office/powerpoint/2010/main" val="3672754521"/>
      </p:ext>
    </p:extLst>
  </p:cSld>
  <p:clrMapOvr>
    <a:masterClrMapping/>
  </p:clrMapOvr>
  <p:transition>
    <p:fade/>
  </p:transition>
  <p:extLst mod="1">
    <p:ext uri="{DCECCB84-F9BA-43D5-87BE-67443E8EF086}">
      <p15:sldGuideLst xmlns:p15="http://schemas.microsoft.com/office/powerpoint/2012/main">
        <p15:guide id="1" orient="horz" pos="392">
          <p15:clr>
            <a:srgbClr val="FBAE40"/>
          </p15:clr>
        </p15:guide>
        <p15:guide id="2" pos="483">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Header // Tammy">
    <p:spTree>
      <p:nvGrpSpPr>
        <p:cNvPr id="1" name=""/>
        <p:cNvGrpSpPr/>
        <p:nvPr/>
      </p:nvGrpSpPr>
      <p:grpSpPr>
        <a:xfrm>
          <a:off x="0" y="0"/>
          <a:ext cx="0" cy="0"/>
          <a:chOff x="0" y="0"/>
          <a:chExt cx="0" cy="0"/>
        </a:xfrm>
      </p:grpSpPr>
      <p:sp>
        <p:nvSpPr>
          <p:cNvPr id="18" name="Rectangle 17"/>
          <p:cNvSpPr/>
          <p:nvPr userDrawn="1"/>
        </p:nvSpPr>
        <p:spPr>
          <a:xfrm>
            <a:off x="-1" y="3"/>
            <a:ext cx="12192001" cy="1828798"/>
          </a:xfrm>
          <a:prstGeom prst="rect">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14"/>
            <a:endParaRPr lang="en-US" sz="2091">
              <a:solidFill>
                <a:srgbClr val="EEC34E"/>
              </a:solidFill>
              <a:latin typeface="Segoe Light"/>
            </a:endParaRPr>
          </a:p>
        </p:txBody>
      </p:sp>
      <p:sp>
        <p:nvSpPr>
          <p:cNvPr id="31" name="Title 1"/>
          <p:cNvSpPr>
            <a:spLocks noGrp="1"/>
          </p:cNvSpPr>
          <p:nvPr>
            <p:ph type="title" hasCustomPrompt="1"/>
          </p:nvPr>
        </p:nvSpPr>
        <p:spPr>
          <a:xfrm>
            <a:off x="266128" y="295862"/>
            <a:ext cx="10857071" cy="1325563"/>
          </a:xfrm>
        </p:spPr>
        <p:txBody>
          <a:bodyPr anchor="t">
            <a:normAutofit/>
          </a:bodyPr>
          <a:lstStyle>
            <a:lvl1pPr>
              <a:defRPr sz="3529" b="0" i="0">
                <a:solidFill>
                  <a:schemeClr val="bg1"/>
                </a:solidFill>
                <a:latin typeface="Segoe UI Light" charset="0"/>
                <a:ea typeface="Segoe UI Light" charset="0"/>
                <a:cs typeface="Segoe UI Light" charset="0"/>
              </a:defRPr>
            </a:lvl1pPr>
          </a:lstStyle>
          <a:p>
            <a:r>
              <a:rPr lang="en-US"/>
              <a:t>Page Title: Subtitle</a:t>
            </a:r>
          </a:p>
        </p:txBody>
      </p:sp>
      <p:sp>
        <p:nvSpPr>
          <p:cNvPr id="2" name="Right Triangle 1"/>
          <p:cNvSpPr/>
          <p:nvPr userDrawn="1"/>
        </p:nvSpPr>
        <p:spPr>
          <a:xfrm flipH="1">
            <a:off x="0" y="1219200"/>
            <a:ext cx="12192000" cy="6096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endParaRPr lang="en-US" sz="1800">
              <a:solidFill>
                <a:srgbClr val="FFFFFF"/>
              </a:solidFill>
            </a:endParaRPr>
          </a:p>
        </p:txBody>
      </p:sp>
      <p:sp>
        <p:nvSpPr>
          <p:cNvPr id="12" name="Text Placeholder 3"/>
          <p:cNvSpPr>
            <a:spLocks noGrp="1"/>
          </p:cNvSpPr>
          <p:nvPr>
            <p:ph type="body" sz="quarter" idx="10"/>
          </p:nvPr>
        </p:nvSpPr>
        <p:spPr>
          <a:xfrm>
            <a:off x="266127" y="2090049"/>
            <a:ext cx="10857072" cy="1971622"/>
          </a:xfrm>
        </p:spPr>
        <p:txBody>
          <a:bodyPr wrap="square">
            <a:spAutoFit/>
          </a:bodyPr>
          <a:lstStyle>
            <a:lvl1pPr>
              <a:defRPr sz="313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p:cNvPicPr>
            <a:picLocks noChangeAspect="1"/>
          </p:cNvPicPr>
          <p:nvPr userDrawn="1"/>
        </p:nvPicPr>
        <p:blipFill>
          <a:blip r:embed="rId3"/>
          <a:stretch>
            <a:fillRect/>
          </a:stretch>
        </p:blipFill>
        <p:spPr>
          <a:xfrm>
            <a:off x="325280" y="6127328"/>
            <a:ext cx="1098703" cy="589808"/>
          </a:xfrm>
          <a:prstGeom prst="rect">
            <a:avLst/>
          </a:prstGeom>
        </p:spPr>
      </p:pic>
      <p:graphicFrame>
        <p:nvGraphicFramePr>
          <p:cNvPr id="7" name="Object 113"/>
          <p:cNvGraphicFramePr>
            <a:graphicFrameLocks noChangeAspect="1"/>
          </p:cNvGraphicFramePr>
          <p:nvPr userDrawn="1">
            <p:extLst>
              <p:ext uri="{D42A27DB-BD31-4B8C-83A1-F6EECF244321}">
                <p14:modId xmlns:p14="http://schemas.microsoft.com/office/powerpoint/2010/main" val="1931130386"/>
              </p:ext>
            </p:extLst>
          </p:nvPr>
        </p:nvGraphicFramePr>
        <p:xfrm>
          <a:off x="11598275" y="2"/>
          <a:ext cx="593725" cy="547688"/>
        </p:xfrm>
        <a:graphic>
          <a:graphicData uri="http://schemas.openxmlformats.org/presentationml/2006/ole">
            <mc:AlternateContent xmlns:mc="http://schemas.openxmlformats.org/markup-compatibility/2006">
              <mc:Choice xmlns:v="urn:schemas-microsoft-com:vml" Requires="v">
                <p:oleObj spid="_x0000_s76809" r:id="rId4" imgW="971686" imgH="895238" progId="PBrush">
                  <p:embed/>
                </p:oleObj>
              </mc:Choice>
              <mc:Fallback>
                <p:oleObj r:id="rId4" imgW="971686" imgH="895238"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98275" y="2"/>
                        <a:ext cx="593725"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59244858"/>
      </p:ext>
    </p:extLst>
  </p:cSld>
  <p:clrMapOvr>
    <a:masterClrMapping/>
  </p:clrMapOvr>
  <p:transition>
    <p:fade/>
  </p:transition>
  <p:extLst mod="1">
    <p:ext uri="{DCECCB84-F9BA-43D5-87BE-67443E8EF086}">
      <p15:sldGuideLst xmlns:p15="http://schemas.microsoft.com/office/powerpoint/2012/main">
        <p15:guide id="1" orient="horz" pos="392">
          <p15:clr>
            <a:srgbClr val="FBAE40"/>
          </p15:clr>
        </p15:guide>
        <p15:guide id="2" pos="39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_dark background2">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191999" cy="690576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8186056" cy="4846320"/>
          </a:xfrm>
          <a:prstGeom prst="rect">
            <a:avLst/>
          </a:prstGeom>
        </p:spPr>
      </p:pic>
      <p:sp>
        <p:nvSpPr>
          <p:cNvPr id="4" name="Text Placeholder 16"/>
          <p:cNvSpPr>
            <a:spLocks noGrp="1"/>
          </p:cNvSpPr>
          <p:nvPr>
            <p:ph type="body" sz="quarter" idx="10" hasCustomPrompt="1"/>
          </p:nvPr>
        </p:nvSpPr>
        <p:spPr>
          <a:xfrm>
            <a:off x="758952" y="758952"/>
            <a:ext cx="7953124" cy="660774"/>
          </a:xfrm>
        </p:spPr>
        <p:txBody>
          <a:bodyPr>
            <a:noAutofit/>
          </a:bodyPr>
          <a:lstStyle>
            <a:lvl1pPr marL="0" indent="0">
              <a:buNone/>
              <a:defRPr lang="en-US" sz="4000" kern="1200" dirty="0">
                <a:solidFill>
                  <a:srgbClr val="535353"/>
                </a:solidFill>
                <a:latin typeface="Segoe UI"/>
                <a:ea typeface="+mn-ea"/>
                <a:cs typeface="+mn-cs"/>
              </a:defRPr>
            </a:lvl1pPr>
          </a:lstStyle>
          <a:p>
            <a:pPr lvl="0"/>
            <a:r>
              <a:rPr lang="en-US"/>
              <a:t>Click to add Title</a:t>
            </a:r>
          </a:p>
        </p:txBody>
      </p:sp>
      <p:sp>
        <p:nvSpPr>
          <p:cNvPr id="5" name="Text Placeholder 16"/>
          <p:cNvSpPr>
            <a:spLocks noGrp="1"/>
          </p:cNvSpPr>
          <p:nvPr>
            <p:ph type="body" sz="quarter" idx="11" hasCustomPrompt="1"/>
          </p:nvPr>
        </p:nvSpPr>
        <p:spPr>
          <a:xfrm>
            <a:off x="758952" y="1554480"/>
            <a:ext cx="7953124" cy="545253"/>
          </a:xfrm>
        </p:spPr>
        <p:txBody>
          <a:bodyPr>
            <a:noAutofit/>
          </a:bodyPr>
          <a:lstStyle>
            <a:lvl1pPr marL="0" indent="0">
              <a:buNone/>
              <a:defRPr lang="en-US" sz="2800" kern="1200" dirty="0">
                <a:solidFill>
                  <a:srgbClr val="535353"/>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Click to add subtitle</a:t>
            </a:r>
          </a:p>
        </p:txBody>
      </p:sp>
      <p:sp>
        <p:nvSpPr>
          <p:cNvPr id="6" name="TextBox 5"/>
          <p:cNvSpPr txBox="1"/>
          <p:nvPr userDrawn="1"/>
        </p:nvSpPr>
        <p:spPr>
          <a:xfrm>
            <a:off x="2286000" y="6511289"/>
            <a:ext cx="1173198" cy="153888"/>
          </a:xfrm>
          <a:prstGeom prst="rect">
            <a:avLst/>
          </a:prstGeom>
          <a:noFill/>
        </p:spPr>
        <p:txBody>
          <a:bodyPr wrap="none" lIns="0" tIns="0" rIns="0" bIns="0" rtlCol="0">
            <a:spAutoFit/>
          </a:bodyPr>
          <a:lstStyle/>
          <a:p>
            <a:pPr defTabSz="914363"/>
            <a:r>
              <a:rPr lang="en-US" sz="1000">
                <a:solidFill>
                  <a:srgbClr val="FFFFFF"/>
                </a:solidFill>
                <a:latin typeface="Segoe UI Light"/>
              </a:rPr>
              <a:t>Microsoft Confidential</a:t>
            </a:r>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66815" y="6422697"/>
            <a:ext cx="758770" cy="291368"/>
          </a:xfrm>
          <a:prstGeom prst="rect">
            <a:avLst/>
          </a:prstGeom>
        </p:spPr>
      </p:pic>
    </p:spTree>
    <p:extLst>
      <p:ext uri="{BB962C8B-B14F-4D97-AF65-F5344CB8AC3E}">
        <p14:creationId xmlns:p14="http://schemas.microsoft.com/office/powerpoint/2010/main" val="2390907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ontent2">
    <p:bg>
      <p:bgPr>
        <a:solidFill>
          <a:schemeClr val="bg1">
            <a:lumMod val="85000"/>
          </a:schemeClr>
        </a:solidFill>
        <a:effectLst/>
      </p:bgPr>
    </p:bg>
    <p:spTree>
      <p:nvGrpSpPr>
        <p:cNvPr id="1" name=""/>
        <p:cNvGrpSpPr/>
        <p:nvPr/>
      </p:nvGrpSpPr>
      <p:grpSpPr>
        <a:xfrm>
          <a:off x="0" y="0"/>
          <a:ext cx="0" cy="0"/>
          <a:chOff x="0" y="0"/>
          <a:chExt cx="0" cy="0"/>
        </a:xfrm>
      </p:grpSpPr>
      <p:sp>
        <p:nvSpPr>
          <p:cNvPr id="7" name="TextBox 6"/>
          <p:cNvSpPr txBox="1"/>
          <p:nvPr userDrawn="1"/>
        </p:nvSpPr>
        <p:spPr>
          <a:xfrm>
            <a:off x="2286000" y="6511289"/>
            <a:ext cx="1173198" cy="153888"/>
          </a:xfrm>
          <a:prstGeom prst="rect">
            <a:avLst/>
          </a:prstGeom>
          <a:noFill/>
        </p:spPr>
        <p:txBody>
          <a:bodyPr wrap="none" lIns="0" tIns="0" rIns="0" bIns="0" rtlCol="0">
            <a:spAutoFit/>
          </a:bodyPr>
          <a:lstStyle/>
          <a:p>
            <a:pPr defTabSz="914363"/>
            <a:r>
              <a:rPr lang="en-US" sz="1000">
                <a:solidFill>
                  <a:srgbClr val="505050"/>
                </a:solidFill>
                <a:latin typeface="Segoe UI Light"/>
              </a:rPr>
              <a:t>Microsoft Confidential</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814" y="6422697"/>
            <a:ext cx="758773" cy="291368"/>
          </a:xfrm>
          <a:prstGeom prst="rect">
            <a:avLst/>
          </a:prstGeom>
        </p:spPr>
      </p:pic>
      <p:sp>
        <p:nvSpPr>
          <p:cNvPr id="14" name="Text Placeholder 16"/>
          <p:cNvSpPr>
            <a:spLocks noGrp="1"/>
          </p:cNvSpPr>
          <p:nvPr>
            <p:ph type="body" sz="quarter" idx="12" hasCustomPrompt="1"/>
          </p:nvPr>
        </p:nvSpPr>
        <p:spPr>
          <a:xfrm>
            <a:off x="761999" y="758952"/>
            <a:ext cx="8457305" cy="458632"/>
          </a:xfrm>
        </p:spPr>
        <p:txBody>
          <a:bodyPr>
            <a:noAutofit/>
          </a:bodyPr>
          <a:lstStyle>
            <a:lvl1pPr marL="0" indent="0">
              <a:buNone/>
              <a:defRPr lang="en-US" sz="2800" kern="1200" dirty="0">
                <a:solidFill>
                  <a:srgbClr val="505050"/>
                </a:solidFill>
                <a:latin typeface="Segoe UI"/>
                <a:ea typeface="+mn-ea"/>
                <a:cs typeface="+mn-cs"/>
              </a:defRPr>
            </a:lvl1pPr>
          </a:lstStyle>
          <a:p>
            <a:pPr lvl="0"/>
            <a:r>
              <a:rPr lang="en-US"/>
              <a:t>Click to add title</a:t>
            </a:r>
          </a:p>
        </p:txBody>
      </p:sp>
    </p:spTree>
    <p:extLst>
      <p:ext uri="{BB962C8B-B14F-4D97-AF65-F5344CB8AC3E}">
        <p14:creationId xmlns:p14="http://schemas.microsoft.com/office/powerpoint/2010/main" val="72491526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vmlDrawing" Target="../drawings/vmlDrawing2.vml"/><Relationship Id="rId7" Type="http://schemas.openxmlformats.org/officeDocument/2006/relationships/image" Target="../media/image30.png"/><Relationship Id="rId2" Type="http://schemas.openxmlformats.org/officeDocument/2006/relationships/theme" Target="../theme/theme3.xml"/><Relationship Id="rId1" Type="http://schemas.openxmlformats.org/officeDocument/2006/relationships/slideLayout" Target="../slideLayouts/slideLayout70.xml"/><Relationship Id="rId6" Type="http://schemas.openxmlformats.org/officeDocument/2006/relationships/oleObject" Target="../embeddings/oleObject2.bin"/><Relationship Id="rId5" Type="http://schemas.openxmlformats.org/officeDocument/2006/relationships/image" Target="../media/image34.emf"/><Relationship Id="rId4" Type="http://schemas.openxmlformats.org/officeDocument/2006/relationships/image" Target="../media/image33.png"/></Relationships>
</file>

<file path=ppt/slideMasters/_rels/slideMaster4.xml.rels><?xml version="1.0" encoding="UTF-8" standalone="yes"?>
<Relationships xmlns="http://schemas.openxmlformats.org/package/2006/relationships"><Relationship Id="rId3" Type="http://schemas.openxmlformats.org/officeDocument/2006/relationships/vmlDrawing" Target="../drawings/vmlDrawing4.vml"/><Relationship Id="rId7" Type="http://schemas.openxmlformats.org/officeDocument/2006/relationships/image" Target="../media/image30.png"/><Relationship Id="rId2" Type="http://schemas.openxmlformats.org/officeDocument/2006/relationships/theme" Target="../theme/theme4.xml"/><Relationship Id="rId1" Type="http://schemas.openxmlformats.org/officeDocument/2006/relationships/slideLayout" Target="../slideLayouts/slideLayout71.xml"/><Relationship Id="rId6" Type="http://schemas.openxmlformats.org/officeDocument/2006/relationships/oleObject" Target="../embeddings/oleObject4.bin"/><Relationship Id="rId5" Type="http://schemas.openxmlformats.org/officeDocument/2006/relationships/image" Target="../media/image34.emf"/><Relationship Id="rId4" Type="http://schemas.openxmlformats.org/officeDocument/2006/relationships/image" Target="../media/image3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0325202"/>
      </p:ext>
    </p:extLst>
  </p:cSld>
  <p:clrMap bg1="lt1" tx1="dk1" bg2="lt2" tx2="dk2" accent1="accent1" accent2="accent2" accent3="accent3" accent4="accent4" accent5="accent5" accent6="accent6" hlink="hlink" folHlink="folHlink"/>
  <p:sldLayoutIdLst>
    <p:sldLayoutId id="2147483697" r:id="rId1"/>
    <p:sldLayoutId id="2147483735" r:id="rId2"/>
    <p:sldLayoutId id="2147483736" r:id="rId3"/>
    <p:sldLayoutId id="2147483698" r:id="rId4"/>
    <p:sldLayoutId id="2147483732" r:id="rId5"/>
    <p:sldLayoutId id="2147483734" r:id="rId6"/>
    <p:sldLayoutId id="2147483783" r:id="rId7"/>
    <p:sldLayoutId id="2147483733" r:id="rId8"/>
    <p:sldLayoutId id="2147483786" r:id="rId9"/>
    <p:sldLayoutId id="2147483788" r:id="rId10"/>
    <p:sldLayoutId id="2147483789" r:id="rId11"/>
    <p:sldLayoutId id="2147483790" r:id="rId12"/>
    <p:sldLayoutId id="2147483793" r:id="rId13"/>
    <p:sldLayoutId id="2147483794" r:id="rId14"/>
    <p:sldLayoutId id="2147483795" r:id="rId15"/>
    <p:sldLayoutId id="2147483798" r:id="rId16"/>
    <p:sldLayoutId id="2147483800" r:id="rId17"/>
    <p:sldLayoutId id="2147483801" r:id="rId18"/>
    <p:sldLayoutId id="2147483803" r:id="rId19"/>
    <p:sldLayoutId id="2147483724" r:id="rId20"/>
    <p:sldLayoutId id="2147483725" r:id="rId21"/>
    <p:sldLayoutId id="2147483712" r:id="rId22"/>
    <p:sldLayoutId id="2147483715" r:id="rId23"/>
    <p:sldLayoutId id="2147483714" r:id="rId24"/>
    <p:sldLayoutId id="2147483728" r:id="rId25"/>
    <p:sldLayoutId id="2147483729" r:id="rId26"/>
    <p:sldLayoutId id="2147483730" r:id="rId27"/>
    <p:sldLayoutId id="2147483710" r:id="rId28"/>
    <p:sldLayoutId id="2147483711" r:id="rId29"/>
    <p:sldLayoutId id="2147483716" r:id="rId30"/>
    <p:sldLayoutId id="2147483731" r:id="rId31"/>
    <p:sldLayoutId id="2147483782" r:id="rId32"/>
    <p:sldLayoutId id="2147483718" r:id="rId33"/>
    <p:sldLayoutId id="2147483719" r:id="rId34"/>
    <p:sldLayoutId id="2147483720" r:id="rId35"/>
    <p:sldLayoutId id="2147483804" r:id="rId36"/>
    <p:sldLayoutId id="2147483805" r:id="rId37"/>
    <p:sldLayoutId id="2147483807" r:id="rId38"/>
    <p:sldLayoutId id="2147483808" r:id="rId39"/>
    <p:sldLayoutId id="2147483810" r:id="rId40"/>
    <p:sldLayoutId id="2147483811" r:id="rId41"/>
    <p:sldLayoutId id="2147483812" r:id="rId42"/>
    <p:sldLayoutId id="2147483813" r:id="rId43"/>
  </p:sldLayoutIdLst>
  <p:txStyles>
    <p:titleStyle>
      <a:lvl1pPr algn="l" defTabSz="914400" rtl="0" eaLnBrk="1" latinLnBrk="0" hangingPunct="1">
        <a:lnSpc>
          <a:spcPct val="90000"/>
        </a:lnSpc>
        <a:spcBef>
          <a:spcPct val="0"/>
        </a:spcBef>
        <a:buNone/>
        <a:defRPr sz="2800" kern="120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Light"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7"/>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9286A8-4939-4E57-9DCC-445A2F27BBE4}" type="datetimeFigureOut">
              <a:rPr lang="en-US" smtClean="0"/>
              <a:t>12/30/2018</a:t>
            </a:fld>
            <a:endParaRPr lang="en-US"/>
          </a:p>
        </p:txBody>
      </p:sp>
      <p:sp>
        <p:nvSpPr>
          <p:cNvPr id="5" name="Footer Placeholder 4"/>
          <p:cNvSpPr>
            <a:spLocks noGrp="1"/>
          </p:cNvSpPr>
          <p:nvPr>
            <p:ph type="ftr" sz="quarter" idx="3"/>
          </p:nvPr>
        </p:nvSpPr>
        <p:spPr>
          <a:xfrm>
            <a:off x="4165600" y="6356357"/>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3" y="6356357"/>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4D6294-E893-4767-95A2-25A43937AC2B}" type="slidenum">
              <a:rPr lang="en-US" smtClean="0"/>
              <a:t>‹#›</a:t>
            </a:fld>
            <a:endParaRPr lang="en-US"/>
          </a:p>
        </p:txBody>
      </p:sp>
    </p:spTree>
    <p:extLst>
      <p:ext uri="{BB962C8B-B14F-4D97-AF65-F5344CB8AC3E}">
        <p14:creationId xmlns:p14="http://schemas.microsoft.com/office/powerpoint/2010/main" val="2190304734"/>
      </p:ext>
    </p:extLst>
  </p:cSld>
  <p:clrMap bg1="lt1" tx1="dk1" bg2="lt2" tx2="dk2" accent1="accent1" accent2="accent2" accent3="accent3" accent4="accent4" accent5="accent5" accent6="accent6" hlink="hlink" folHlink="folHlink"/>
  <p:sldLayoutIdLst>
    <p:sldLayoutId id="2147483815"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 id="2147483830" r:id="rId15"/>
    <p:sldLayoutId id="2147483831" r:id="rId16"/>
    <p:sldLayoutId id="2147483832" r:id="rId17"/>
    <p:sldLayoutId id="2147483833" r:id="rId18"/>
    <p:sldLayoutId id="2147483834" r:id="rId19"/>
    <p:sldLayoutId id="2147483835" r:id="rId20"/>
    <p:sldLayoutId id="2147483836" r:id="rId21"/>
    <p:sldLayoutId id="2147483837" r:id="rId22"/>
    <p:sldLayoutId id="2147483838" r:id="rId23"/>
    <p:sldLayoutId id="2147483839" r:id="rId24"/>
    <p:sldLayoutId id="2147483840" r:id="rId25"/>
    <p:sldLayoutId id="2147483841" r:id="rId26"/>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7"/>
            <a:ext cx="11655841" cy="853489"/>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5" y="1189178"/>
            <a:ext cx="11653521" cy="15949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5400000">
            <a:off x="9208751" y="2991036"/>
            <a:ext cx="6858623" cy="876557"/>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488639" y="6306033"/>
            <a:ext cx="1248148" cy="267664"/>
          </a:xfrm>
          <a:prstGeom prst="rect">
            <a:avLst/>
          </a:prstGeom>
        </p:spPr>
      </p:pic>
      <p:graphicFrame>
        <p:nvGraphicFramePr>
          <p:cNvPr id="6" name="Object 113"/>
          <p:cNvGraphicFramePr>
            <a:graphicFrameLocks noChangeAspect="1"/>
          </p:cNvGraphicFramePr>
          <p:nvPr>
            <p:extLst/>
          </p:nvPr>
        </p:nvGraphicFramePr>
        <p:xfrm>
          <a:off x="11598275" y="2"/>
          <a:ext cx="593725" cy="547688"/>
        </p:xfrm>
        <a:graphic>
          <a:graphicData uri="http://schemas.openxmlformats.org/presentationml/2006/ole">
            <mc:AlternateContent xmlns:mc="http://schemas.openxmlformats.org/markup-compatibility/2006">
              <mc:Choice xmlns:v="urn:schemas-microsoft-com:vml" Requires="v">
                <p:oleObj spid="_x0000_s73737" r:id="rId6" imgW="971686" imgH="895238" progId="PBrush">
                  <p:embed/>
                </p:oleObj>
              </mc:Choice>
              <mc:Fallback>
                <p:oleObj r:id="rId6" imgW="971686" imgH="895238" progId="PBrush">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98275" y="2"/>
                        <a:ext cx="593725"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35461767"/>
      </p:ext>
    </p:extLst>
  </p:cSld>
  <p:clrMap bg1="lt1" tx1="dk1" bg2="lt2" tx2="dk2" accent1="accent1" accent2="accent2" accent3="accent3" accent4="accent4" accent5="accent5" accent6="accent6" hlink="hlink" folHlink="folHlink"/>
  <p:sldLayoutIdLst>
    <p:sldLayoutId id="2147483843" r:id="rId1"/>
  </p:sldLayoutIdLst>
  <p:transition>
    <p:fade/>
  </p:transition>
  <p:txStyles>
    <p:titleStyle>
      <a:lvl1pPr algn="l" defTabSz="728110" rtl="0" eaLnBrk="1" latinLnBrk="0" hangingPunct="1">
        <a:lnSpc>
          <a:spcPct val="90000"/>
        </a:lnSpc>
        <a:spcBef>
          <a:spcPct val="0"/>
        </a:spcBef>
        <a:buNone/>
        <a:defRPr lang="en-US" sz="2867" b="0" kern="1200" cap="none" spc="-8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67672" marR="0" indent="-267672" algn="l" defTabSz="728110" rtl="0" eaLnBrk="1" fontAlgn="auto" latinLnBrk="0" hangingPunct="1">
        <a:lnSpc>
          <a:spcPct val="90000"/>
        </a:lnSpc>
        <a:spcBef>
          <a:spcPct val="20000"/>
        </a:spcBef>
        <a:spcAft>
          <a:spcPts val="0"/>
        </a:spcAft>
        <a:buClrTx/>
        <a:buSzPct val="90000"/>
        <a:buFont typeface="Arial" pitchFamily="34" charset="0"/>
        <a:buChar char="•"/>
        <a:tabLst/>
        <a:defRPr sz="2548" kern="1200" spc="0" baseline="0">
          <a:gradFill>
            <a:gsLst>
              <a:gs pos="1250">
                <a:schemeClr val="tx1"/>
              </a:gs>
              <a:gs pos="100000">
                <a:schemeClr val="tx1"/>
              </a:gs>
            </a:gsLst>
            <a:lin ang="5400000" scaled="0"/>
          </a:gradFill>
          <a:latin typeface="+mj-lt"/>
          <a:ea typeface="+mn-ea"/>
          <a:cs typeface="+mn-cs"/>
        </a:defRPr>
      </a:lvl1pPr>
      <a:lvl2pPr marL="456034" marR="0" indent="-188362" algn="l" defTabSz="728110" rtl="0" eaLnBrk="1" fontAlgn="auto" latinLnBrk="0" hangingPunct="1">
        <a:lnSpc>
          <a:spcPct val="90000"/>
        </a:lnSpc>
        <a:spcBef>
          <a:spcPct val="20000"/>
        </a:spcBef>
        <a:spcAft>
          <a:spcPts val="0"/>
        </a:spcAft>
        <a:buClrTx/>
        <a:buSzPct val="90000"/>
        <a:buFont typeface="Arial" pitchFamily="34" charset="0"/>
        <a:buChar char="•"/>
        <a:tabLst/>
        <a:defRPr sz="1874" kern="1200" spc="0" baseline="0">
          <a:gradFill>
            <a:gsLst>
              <a:gs pos="1250">
                <a:schemeClr val="tx1"/>
              </a:gs>
              <a:gs pos="100000">
                <a:schemeClr val="tx1"/>
              </a:gs>
            </a:gsLst>
            <a:lin ang="5400000" scaled="0"/>
          </a:gradFill>
          <a:latin typeface="+mn-lt"/>
          <a:ea typeface="+mn-ea"/>
          <a:cs typeface="+mn-cs"/>
        </a:defRPr>
      </a:lvl2pPr>
      <a:lvl3pPr marL="624567" marR="0" indent="-178448" algn="l" defTabSz="728110" rtl="0" eaLnBrk="1" fontAlgn="auto" latinLnBrk="0" hangingPunct="1">
        <a:lnSpc>
          <a:spcPct val="90000"/>
        </a:lnSpc>
        <a:spcBef>
          <a:spcPct val="20000"/>
        </a:spcBef>
        <a:spcAft>
          <a:spcPts val="0"/>
        </a:spcAft>
        <a:buClrTx/>
        <a:buSzPct val="90000"/>
        <a:buFont typeface="Arial" pitchFamily="34" charset="0"/>
        <a:buChar char="•"/>
        <a:tabLst/>
        <a:defRPr sz="1562" kern="1200" spc="0" baseline="0">
          <a:gradFill>
            <a:gsLst>
              <a:gs pos="1250">
                <a:schemeClr val="tx1"/>
              </a:gs>
              <a:gs pos="100000">
                <a:schemeClr val="tx1"/>
              </a:gs>
            </a:gsLst>
            <a:lin ang="5400000" scaled="0"/>
          </a:gradFill>
          <a:latin typeface="+mn-lt"/>
          <a:ea typeface="+mn-ea"/>
          <a:cs typeface="+mn-cs"/>
        </a:defRPr>
      </a:lvl3pPr>
      <a:lvl4pPr marL="803016" marR="0" indent="-178448" algn="l" defTabSz="728110" rtl="0" eaLnBrk="1" fontAlgn="auto" latinLnBrk="0" hangingPunct="1">
        <a:lnSpc>
          <a:spcPct val="90000"/>
        </a:lnSpc>
        <a:spcBef>
          <a:spcPct val="20000"/>
        </a:spcBef>
        <a:spcAft>
          <a:spcPts val="0"/>
        </a:spcAft>
        <a:buClrTx/>
        <a:buSzPct val="90000"/>
        <a:buFont typeface="Arial" pitchFamily="34" charset="0"/>
        <a:buChar char="•"/>
        <a:tabLst/>
        <a:defRPr sz="1405" kern="1200" spc="0" baseline="0">
          <a:gradFill>
            <a:gsLst>
              <a:gs pos="1250">
                <a:schemeClr val="tx1"/>
              </a:gs>
              <a:gs pos="100000">
                <a:schemeClr val="tx1"/>
              </a:gs>
            </a:gsLst>
            <a:lin ang="5400000" scaled="0"/>
          </a:gradFill>
          <a:latin typeface="+mn-lt"/>
          <a:ea typeface="+mn-ea"/>
          <a:cs typeface="+mn-cs"/>
        </a:defRPr>
      </a:lvl4pPr>
      <a:lvl5pPr marL="981463" marR="0" indent="-178448" algn="l" defTabSz="728110" rtl="0" eaLnBrk="1" fontAlgn="auto" latinLnBrk="0" hangingPunct="1">
        <a:lnSpc>
          <a:spcPct val="90000"/>
        </a:lnSpc>
        <a:spcBef>
          <a:spcPct val="20000"/>
        </a:spcBef>
        <a:spcAft>
          <a:spcPts val="0"/>
        </a:spcAft>
        <a:buClrTx/>
        <a:buSzPct val="90000"/>
        <a:buFont typeface="Arial" pitchFamily="34" charset="0"/>
        <a:buChar char="•"/>
        <a:tabLst/>
        <a:defRPr sz="1405" kern="1200" spc="0" baseline="0">
          <a:gradFill>
            <a:gsLst>
              <a:gs pos="1250">
                <a:schemeClr val="tx1"/>
              </a:gs>
              <a:gs pos="100000">
                <a:schemeClr val="tx1"/>
              </a:gs>
            </a:gsLst>
            <a:lin ang="5400000" scaled="0"/>
          </a:gradFill>
          <a:latin typeface="+mn-lt"/>
          <a:ea typeface="+mn-ea"/>
          <a:cs typeface="+mn-cs"/>
        </a:defRPr>
      </a:lvl5pPr>
      <a:lvl6pPr marL="2002302" indent="-182028" algn="l" defTabSz="728110" rtl="0" eaLnBrk="1" latinLnBrk="0" hangingPunct="1">
        <a:spcBef>
          <a:spcPct val="20000"/>
        </a:spcBef>
        <a:buFont typeface="Arial" pitchFamily="34" charset="0"/>
        <a:buChar char="•"/>
        <a:defRPr sz="1562" kern="1200">
          <a:solidFill>
            <a:schemeClr val="tx1"/>
          </a:solidFill>
          <a:latin typeface="+mn-lt"/>
          <a:ea typeface="+mn-ea"/>
          <a:cs typeface="+mn-cs"/>
        </a:defRPr>
      </a:lvl6pPr>
      <a:lvl7pPr marL="2366357" indent="-182028" algn="l" defTabSz="728110" rtl="0" eaLnBrk="1" latinLnBrk="0" hangingPunct="1">
        <a:spcBef>
          <a:spcPct val="20000"/>
        </a:spcBef>
        <a:buFont typeface="Arial" pitchFamily="34" charset="0"/>
        <a:buChar char="•"/>
        <a:defRPr sz="1562" kern="1200">
          <a:solidFill>
            <a:schemeClr val="tx1"/>
          </a:solidFill>
          <a:latin typeface="+mn-lt"/>
          <a:ea typeface="+mn-ea"/>
          <a:cs typeface="+mn-cs"/>
        </a:defRPr>
      </a:lvl7pPr>
      <a:lvl8pPr marL="2730412" indent="-182028" algn="l" defTabSz="728110" rtl="0" eaLnBrk="1" latinLnBrk="0" hangingPunct="1">
        <a:spcBef>
          <a:spcPct val="20000"/>
        </a:spcBef>
        <a:buFont typeface="Arial" pitchFamily="34" charset="0"/>
        <a:buChar char="•"/>
        <a:defRPr sz="1562" kern="1200">
          <a:solidFill>
            <a:schemeClr val="tx1"/>
          </a:solidFill>
          <a:latin typeface="+mn-lt"/>
          <a:ea typeface="+mn-ea"/>
          <a:cs typeface="+mn-cs"/>
        </a:defRPr>
      </a:lvl8pPr>
      <a:lvl9pPr marL="3094466" indent="-182028" algn="l" defTabSz="728110" rtl="0" eaLnBrk="1" latinLnBrk="0" hangingPunct="1">
        <a:spcBef>
          <a:spcPct val="20000"/>
        </a:spcBef>
        <a:buFont typeface="Arial" pitchFamily="34" charset="0"/>
        <a:buChar char="•"/>
        <a:defRPr sz="1562" kern="1200">
          <a:solidFill>
            <a:schemeClr val="tx1"/>
          </a:solidFill>
          <a:latin typeface="+mn-lt"/>
          <a:ea typeface="+mn-ea"/>
          <a:cs typeface="+mn-cs"/>
        </a:defRPr>
      </a:lvl9pPr>
    </p:bodyStyle>
    <p:otherStyle>
      <a:defPPr>
        <a:defRPr lang="en-US"/>
      </a:defPPr>
      <a:lvl1pPr marL="0" algn="l" defTabSz="728110" rtl="0" eaLnBrk="1" latinLnBrk="0" hangingPunct="1">
        <a:defRPr sz="1405" kern="1200">
          <a:solidFill>
            <a:schemeClr val="tx1"/>
          </a:solidFill>
          <a:latin typeface="+mn-lt"/>
          <a:ea typeface="+mn-ea"/>
          <a:cs typeface="+mn-cs"/>
        </a:defRPr>
      </a:lvl1pPr>
      <a:lvl2pPr marL="364054" algn="l" defTabSz="728110" rtl="0" eaLnBrk="1" latinLnBrk="0" hangingPunct="1">
        <a:defRPr sz="1405" kern="1200">
          <a:solidFill>
            <a:schemeClr val="tx1"/>
          </a:solidFill>
          <a:latin typeface="+mn-lt"/>
          <a:ea typeface="+mn-ea"/>
          <a:cs typeface="+mn-cs"/>
        </a:defRPr>
      </a:lvl2pPr>
      <a:lvl3pPr marL="728110" algn="l" defTabSz="728110" rtl="0" eaLnBrk="1" latinLnBrk="0" hangingPunct="1">
        <a:defRPr sz="1405" kern="1200">
          <a:solidFill>
            <a:schemeClr val="tx1"/>
          </a:solidFill>
          <a:latin typeface="+mn-lt"/>
          <a:ea typeface="+mn-ea"/>
          <a:cs typeface="+mn-cs"/>
        </a:defRPr>
      </a:lvl3pPr>
      <a:lvl4pPr marL="1092164" algn="l" defTabSz="728110" rtl="0" eaLnBrk="1" latinLnBrk="0" hangingPunct="1">
        <a:defRPr sz="1405" kern="1200">
          <a:solidFill>
            <a:schemeClr val="tx1"/>
          </a:solidFill>
          <a:latin typeface="+mn-lt"/>
          <a:ea typeface="+mn-ea"/>
          <a:cs typeface="+mn-cs"/>
        </a:defRPr>
      </a:lvl4pPr>
      <a:lvl5pPr marL="1456220" algn="l" defTabSz="728110" rtl="0" eaLnBrk="1" latinLnBrk="0" hangingPunct="1">
        <a:defRPr sz="1405" kern="1200">
          <a:solidFill>
            <a:schemeClr val="tx1"/>
          </a:solidFill>
          <a:latin typeface="+mn-lt"/>
          <a:ea typeface="+mn-ea"/>
          <a:cs typeface="+mn-cs"/>
        </a:defRPr>
      </a:lvl5pPr>
      <a:lvl6pPr marL="1820275" algn="l" defTabSz="728110" rtl="0" eaLnBrk="1" latinLnBrk="0" hangingPunct="1">
        <a:defRPr sz="1405" kern="1200">
          <a:solidFill>
            <a:schemeClr val="tx1"/>
          </a:solidFill>
          <a:latin typeface="+mn-lt"/>
          <a:ea typeface="+mn-ea"/>
          <a:cs typeface="+mn-cs"/>
        </a:defRPr>
      </a:lvl6pPr>
      <a:lvl7pPr marL="2184328" algn="l" defTabSz="728110" rtl="0" eaLnBrk="1" latinLnBrk="0" hangingPunct="1">
        <a:defRPr sz="1405" kern="1200">
          <a:solidFill>
            <a:schemeClr val="tx1"/>
          </a:solidFill>
          <a:latin typeface="+mn-lt"/>
          <a:ea typeface="+mn-ea"/>
          <a:cs typeface="+mn-cs"/>
        </a:defRPr>
      </a:lvl7pPr>
      <a:lvl8pPr marL="2548384" algn="l" defTabSz="728110" rtl="0" eaLnBrk="1" latinLnBrk="0" hangingPunct="1">
        <a:defRPr sz="1405" kern="1200">
          <a:solidFill>
            <a:schemeClr val="tx1"/>
          </a:solidFill>
          <a:latin typeface="+mn-lt"/>
          <a:ea typeface="+mn-ea"/>
          <a:cs typeface="+mn-cs"/>
        </a:defRPr>
      </a:lvl8pPr>
      <a:lvl9pPr marL="2912440" algn="l" defTabSz="728110" rtl="0" eaLnBrk="1" latinLnBrk="0" hangingPunct="1">
        <a:defRPr sz="140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211">
          <p15:clr>
            <a:srgbClr val="5ACBF0"/>
          </p15:clr>
        </p15:guide>
        <p15:guide id="3" pos="922">
          <p15:clr>
            <a:srgbClr val="5ACBF0"/>
          </p15:clr>
        </p15:guide>
        <p15:guide id="4" pos="1631">
          <p15:clr>
            <a:srgbClr val="5ACBF0"/>
          </p15:clr>
        </p15:guide>
        <p15:guide id="5" pos="2340">
          <p15:clr>
            <a:srgbClr val="5ACBF0"/>
          </p15:clr>
        </p15:guide>
        <p15:guide id="6" pos="3079">
          <p15:clr>
            <a:srgbClr val="5ACBF0"/>
          </p15:clr>
        </p15:guide>
        <p15:guide id="7" pos="3759">
          <p15:clr>
            <a:srgbClr val="5ACBF0"/>
          </p15:clr>
        </p15:guide>
        <p15:guide id="8" pos="4469">
          <p15:clr>
            <a:srgbClr val="5ACBF0"/>
          </p15:clr>
        </p15:guide>
        <p15:guide id="9" pos="5184">
          <p15:clr>
            <a:srgbClr val="5ACBF0"/>
          </p15:clr>
        </p15:guide>
        <p15:guide id="10" pos="5886">
          <p15:clr>
            <a:srgbClr val="5ACBF0"/>
          </p15:clr>
        </p15:guide>
        <p15:guide id="11" pos="6595">
          <p15:clr>
            <a:srgbClr val="5ACBF0"/>
          </p15:clr>
        </p15:guide>
        <p15:guide id="12" pos="7304">
          <p15:clr>
            <a:srgbClr val="5ACBF0"/>
          </p15:clr>
        </p15:guide>
        <p15:guide id="13" pos="8014">
          <p15:clr>
            <a:srgbClr val="5ACBF0"/>
          </p15:clr>
        </p15:guide>
        <p15:guide id="14" pos="8723">
          <p15:clr>
            <a:srgbClr val="5ACBF0"/>
          </p15:clr>
        </p15:guide>
        <p15:guide id="15" pos="9434">
          <p15:clr>
            <a:srgbClr val="5ACBF0"/>
          </p15:clr>
        </p15:guide>
        <p15:guide id="16" pos="362">
          <p15:clr>
            <a:srgbClr val="C35EA4"/>
          </p15:clr>
        </p15:guide>
        <p15:guide id="17" pos="9283">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59">
          <p15:clr>
            <a:srgbClr val="5ACBF0"/>
          </p15:clr>
        </p15:guide>
        <p15:guide id="25" orient="horz" pos="308">
          <p15:clr>
            <a:srgbClr val="C35EA4"/>
          </p15:clr>
        </p15:guide>
        <p15:guide id="26" orient="horz" pos="418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53489"/>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195547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488637" y="6306033"/>
            <a:ext cx="1248147" cy="267664"/>
          </a:xfrm>
          <a:prstGeom prst="rect">
            <a:avLst/>
          </a:prstGeom>
        </p:spPr>
      </p:pic>
      <p:graphicFrame>
        <p:nvGraphicFramePr>
          <p:cNvPr id="6" name="Object 113"/>
          <p:cNvGraphicFramePr>
            <a:graphicFrameLocks noChangeAspect="1"/>
          </p:cNvGraphicFramePr>
          <p:nvPr>
            <p:extLst>
              <p:ext uri="{D42A27DB-BD31-4B8C-83A1-F6EECF244321}">
                <p14:modId xmlns:p14="http://schemas.microsoft.com/office/powerpoint/2010/main" val="1349648002"/>
              </p:ext>
            </p:extLst>
          </p:nvPr>
        </p:nvGraphicFramePr>
        <p:xfrm>
          <a:off x="11598275" y="2"/>
          <a:ext cx="593725" cy="547688"/>
        </p:xfrm>
        <a:graphic>
          <a:graphicData uri="http://schemas.openxmlformats.org/presentationml/2006/ole">
            <mc:AlternateContent xmlns:mc="http://schemas.openxmlformats.org/markup-compatibility/2006">
              <mc:Choice xmlns:v="urn:schemas-microsoft-com:vml" Requires="v">
                <p:oleObj spid="_x0000_s75785" r:id="rId6" imgW="971686" imgH="895238" progId="PBrush">
                  <p:embed/>
                </p:oleObj>
              </mc:Choice>
              <mc:Fallback>
                <p:oleObj r:id="rId6" imgW="971686" imgH="895238" progId="PBrush">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98275" y="2"/>
                        <a:ext cx="593725"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136095478"/>
      </p:ext>
    </p:extLst>
  </p:cSld>
  <p:clrMap bg1="lt1" tx1="dk1" bg2="lt2" tx2="dk2" accent1="accent1" accent2="accent2" accent3="accent3" accent4="accent4" accent5="accent5" accent6="accent6" hlink="hlink" folHlink="folHlink"/>
  <p:sldLayoutIdLst>
    <p:sldLayoutId id="2147483845" r:id="rId1"/>
  </p:sldLayoutIdLst>
  <p:transition>
    <p:fade/>
  </p:transition>
  <p:txStyles>
    <p:titleStyle>
      <a:lvl1pPr algn="l" defTabSz="896354" rtl="0" eaLnBrk="1" latinLnBrk="0" hangingPunct="1">
        <a:lnSpc>
          <a:spcPct val="90000"/>
        </a:lnSpc>
        <a:spcBef>
          <a:spcPct val="0"/>
        </a:spcBef>
        <a:buNone/>
        <a:defRPr lang="en-US" sz="3529" b="0" kern="1200" cap="none" spc="-9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29523" marR="0" indent="-329523" algn="l" defTabSz="896354" rtl="0" eaLnBrk="1" fontAlgn="auto" latinLnBrk="0" hangingPunct="1">
        <a:lnSpc>
          <a:spcPct val="90000"/>
        </a:lnSpc>
        <a:spcBef>
          <a:spcPct val="20000"/>
        </a:spcBef>
        <a:spcAft>
          <a:spcPts val="0"/>
        </a:spcAft>
        <a:buClrTx/>
        <a:buSzPct val="90000"/>
        <a:buFont typeface="Arial" pitchFamily="34" charset="0"/>
        <a:buChar char="•"/>
        <a:tabLst/>
        <a:defRPr sz="3137" kern="1200" spc="0" baseline="0">
          <a:gradFill>
            <a:gsLst>
              <a:gs pos="1250">
                <a:schemeClr val="tx1"/>
              </a:gs>
              <a:gs pos="100000">
                <a:schemeClr val="tx1"/>
              </a:gs>
            </a:gsLst>
            <a:lin ang="5400000" scaled="0"/>
          </a:gradFill>
          <a:latin typeface="+mj-lt"/>
          <a:ea typeface="+mn-ea"/>
          <a:cs typeface="+mn-cs"/>
        </a:defRPr>
      </a:lvl1pPr>
      <a:lvl2pPr marL="561409" marR="0" indent="-231886" algn="l" defTabSz="896354" rtl="0" eaLnBrk="1" fontAlgn="auto" latinLnBrk="0" hangingPunct="1">
        <a:lnSpc>
          <a:spcPct val="90000"/>
        </a:lnSpc>
        <a:spcBef>
          <a:spcPct val="20000"/>
        </a:spcBef>
        <a:spcAft>
          <a:spcPts val="0"/>
        </a:spcAft>
        <a:buClrTx/>
        <a:buSzPct val="90000"/>
        <a:buFont typeface="Arial" pitchFamily="34" charset="0"/>
        <a:buChar char="•"/>
        <a:tabLst/>
        <a:defRPr sz="2307" kern="1200" spc="0" baseline="0">
          <a:gradFill>
            <a:gsLst>
              <a:gs pos="1250">
                <a:schemeClr val="tx1"/>
              </a:gs>
              <a:gs pos="100000">
                <a:schemeClr val="tx1"/>
              </a:gs>
            </a:gsLst>
            <a:lin ang="5400000" scaled="0"/>
          </a:gradFill>
          <a:latin typeface="+mn-lt"/>
          <a:ea typeface="+mn-ea"/>
          <a:cs typeface="+mn-cs"/>
        </a:defRPr>
      </a:lvl2pPr>
      <a:lvl3pPr marL="768887"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922" kern="1200" spc="0" baseline="0">
          <a:gradFill>
            <a:gsLst>
              <a:gs pos="1250">
                <a:schemeClr val="tx1"/>
              </a:gs>
              <a:gs pos="100000">
                <a:schemeClr val="tx1"/>
              </a:gs>
            </a:gsLst>
            <a:lin ang="5400000" scaled="0"/>
          </a:gradFill>
          <a:latin typeface="+mn-lt"/>
          <a:ea typeface="+mn-ea"/>
          <a:cs typeface="+mn-cs"/>
        </a:defRPr>
      </a:lvl3pPr>
      <a:lvl4pPr marL="988569"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4pPr>
      <a:lvl5pPr marL="1208250"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5pPr>
      <a:lvl6pPr marL="2464973"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3151"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1328"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9506"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9pPr>
    </p:bodyStyle>
    <p:otherStyle>
      <a:defPPr>
        <a:defRPr lang="en-US"/>
      </a:defPPr>
      <a:lvl1pPr marL="0" algn="l" defTabSz="896354" rtl="0" eaLnBrk="1" latinLnBrk="0" hangingPunct="1">
        <a:defRPr sz="1730" kern="1200">
          <a:solidFill>
            <a:schemeClr val="tx1"/>
          </a:solidFill>
          <a:latin typeface="+mn-lt"/>
          <a:ea typeface="+mn-ea"/>
          <a:cs typeface="+mn-cs"/>
        </a:defRPr>
      </a:lvl1pPr>
      <a:lvl2pPr marL="448176" algn="l" defTabSz="896354" rtl="0" eaLnBrk="1" latinLnBrk="0" hangingPunct="1">
        <a:defRPr sz="1730" kern="1200">
          <a:solidFill>
            <a:schemeClr val="tx1"/>
          </a:solidFill>
          <a:latin typeface="+mn-lt"/>
          <a:ea typeface="+mn-ea"/>
          <a:cs typeface="+mn-cs"/>
        </a:defRPr>
      </a:lvl2pPr>
      <a:lvl3pPr marL="896354" algn="l" defTabSz="896354" rtl="0" eaLnBrk="1" latinLnBrk="0" hangingPunct="1">
        <a:defRPr sz="1730" kern="1200">
          <a:solidFill>
            <a:schemeClr val="tx1"/>
          </a:solidFill>
          <a:latin typeface="+mn-lt"/>
          <a:ea typeface="+mn-ea"/>
          <a:cs typeface="+mn-cs"/>
        </a:defRPr>
      </a:lvl3pPr>
      <a:lvl4pPr marL="1344530" algn="l" defTabSz="896354" rtl="0" eaLnBrk="1" latinLnBrk="0" hangingPunct="1">
        <a:defRPr sz="1730" kern="1200">
          <a:solidFill>
            <a:schemeClr val="tx1"/>
          </a:solidFill>
          <a:latin typeface="+mn-lt"/>
          <a:ea typeface="+mn-ea"/>
          <a:cs typeface="+mn-cs"/>
        </a:defRPr>
      </a:lvl4pPr>
      <a:lvl5pPr marL="1792708" algn="l" defTabSz="896354" rtl="0" eaLnBrk="1" latinLnBrk="0" hangingPunct="1">
        <a:defRPr sz="1730" kern="1200">
          <a:solidFill>
            <a:schemeClr val="tx1"/>
          </a:solidFill>
          <a:latin typeface="+mn-lt"/>
          <a:ea typeface="+mn-ea"/>
          <a:cs typeface="+mn-cs"/>
        </a:defRPr>
      </a:lvl5pPr>
      <a:lvl6pPr marL="2240885" algn="l" defTabSz="896354" rtl="0" eaLnBrk="1" latinLnBrk="0" hangingPunct="1">
        <a:defRPr sz="1730" kern="1200">
          <a:solidFill>
            <a:schemeClr val="tx1"/>
          </a:solidFill>
          <a:latin typeface="+mn-lt"/>
          <a:ea typeface="+mn-ea"/>
          <a:cs typeface="+mn-cs"/>
        </a:defRPr>
      </a:lvl6pPr>
      <a:lvl7pPr marL="2689062" algn="l" defTabSz="896354" rtl="0" eaLnBrk="1" latinLnBrk="0" hangingPunct="1">
        <a:defRPr sz="1730" kern="1200">
          <a:solidFill>
            <a:schemeClr val="tx1"/>
          </a:solidFill>
          <a:latin typeface="+mn-lt"/>
          <a:ea typeface="+mn-ea"/>
          <a:cs typeface="+mn-cs"/>
        </a:defRPr>
      </a:lvl7pPr>
      <a:lvl8pPr marL="3137238" algn="l" defTabSz="896354" rtl="0" eaLnBrk="1" latinLnBrk="0" hangingPunct="1">
        <a:defRPr sz="1730" kern="1200">
          <a:solidFill>
            <a:schemeClr val="tx1"/>
          </a:solidFill>
          <a:latin typeface="+mn-lt"/>
          <a:ea typeface="+mn-ea"/>
          <a:cs typeface="+mn-cs"/>
        </a:defRPr>
      </a:lvl8pPr>
      <a:lvl9pPr marL="3585417" algn="l" defTabSz="896354" rtl="0" eaLnBrk="1" latinLnBrk="0" hangingPunct="1">
        <a:defRPr sz="173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1">
          <p15:clr>
            <a:srgbClr val="5ACBF0"/>
          </p15:clr>
        </p15:guide>
        <p15:guide id="3" pos="749">
          <p15:clr>
            <a:srgbClr val="5ACBF0"/>
          </p15:clr>
        </p15:guide>
        <p15:guide id="4" pos="1325">
          <p15:clr>
            <a:srgbClr val="5ACBF0"/>
          </p15:clr>
        </p15:guide>
        <p15:guide id="5" pos="1901">
          <p15:clr>
            <a:srgbClr val="5ACBF0"/>
          </p15:clr>
        </p15:guide>
        <p15:guide id="6" pos="2501">
          <p15:clr>
            <a:srgbClr val="5ACBF0"/>
          </p15:clr>
        </p15:guide>
        <p15:guide id="7" pos="3053">
          <p15:clr>
            <a:srgbClr val="5ACBF0"/>
          </p15:clr>
        </p15:guide>
        <p15:guide id="8" pos="3629">
          <p15:clr>
            <a:srgbClr val="5ACBF0"/>
          </p15:clr>
        </p15:guide>
        <p15:guide id="9" pos="4211">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3">
          <p15:clr>
            <a:srgbClr val="5ACBF0"/>
          </p15:clr>
        </p15:guide>
        <p15:guide id="16" pos="294">
          <p15:clr>
            <a:srgbClr val="C35EA4"/>
          </p15:clr>
        </p15:guide>
        <p15:guide id="17" pos="754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59">
          <p15:clr>
            <a:srgbClr val="5ACBF0"/>
          </p15:clr>
        </p15:guide>
        <p15:guide id="25" orient="horz" pos="308">
          <p15:clr>
            <a:srgbClr val="C35EA4"/>
          </p15:clr>
        </p15:guide>
        <p15:guide id="26" orient="horz" pos="4186">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70.xml"/><Relationship Id="rId4" Type="http://schemas.openxmlformats.org/officeDocument/2006/relationships/image" Target="../media/image51.png"/></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70.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3.png"/><Relationship Id="rId1" Type="http://schemas.openxmlformats.org/officeDocument/2006/relationships/slideLayout" Target="../slideLayouts/slideLayout70.xml"/><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7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0.xml"/></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7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0.xml"/></Relationships>
</file>

<file path=ppt/slides/_rels/slide1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0.xml"/></Relationships>
</file>

<file path=ppt/slides/_rels/slide1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0.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7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0.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7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0.xm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7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0.xml"/></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70.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3" Type="http://schemas.openxmlformats.org/officeDocument/2006/relationships/hyperlink" Target="https://searchengineland.com/account-level-ad-extensions-now-available-bing-ads-282913" TargetMode="External"/><Relationship Id="rId2" Type="http://schemas.openxmlformats.org/officeDocument/2006/relationships/notesSlide" Target="../notesSlides/notesSlide3.xml"/><Relationship Id="rId1" Type="http://schemas.openxmlformats.org/officeDocument/2006/relationships/slideLayout" Target="../slideLayouts/slideLayout70.xml"/><Relationship Id="rId4" Type="http://schemas.openxmlformats.org/officeDocument/2006/relationships/image" Target="../media/image36.tmp"/></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70.xml"/></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70.xml"/></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70.xml"/></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70.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70.xml"/><Relationship Id="rId5" Type="http://schemas.openxmlformats.org/officeDocument/2006/relationships/image" Target="../media/image40.png"/><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0.xml"/></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70.xml"/><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70.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758954" y="758952"/>
            <a:ext cx="10812936" cy="660774"/>
          </a:xfrm>
        </p:spPr>
        <p:txBody>
          <a:bodyPr/>
          <a:lstStyle/>
          <a:p>
            <a:r>
              <a:rPr lang="en-US" sz="3600" spc="-80">
                <a:ln w="3175">
                  <a:noFill/>
                </a:ln>
                <a:solidFill>
                  <a:schemeClr val="tx1">
                    <a:lumMod val="65000"/>
                    <a:lumOff val="35000"/>
                  </a:schemeClr>
                </a:solidFill>
                <a:latin typeface="Segoe UI Light" charset="0"/>
                <a:ea typeface="Segoe UI Light" charset="0"/>
                <a:cs typeface="Segoe UI Light" charset="0"/>
              </a:rPr>
              <a:t>Bing Ads Ad Extensions and Annotations Features</a:t>
            </a:r>
          </a:p>
        </p:txBody>
      </p:sp>
    </p:spTree>
    <p:extLst>
      <p:ext uri="{BB962C8B-B14F-4D97-AF65-F5344CB8AC3E}">
        <p14:creationId xmlns:p14="http://schemas.microsoft.com/office/powerpoint/2010/main" val="260216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378462" y="2702570"/>
            <a:ext cx="11513497" cy="261719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p:cNvSpPr>
            <a:spLocks noGrp="1"/>
          </p:cNvSpPr>
          <p:nvPr>
            <p:ph type="title"/>
          </p:nvPr>
        </p:nvSpPr>
        <p:spPr/>
        <p:txBody>
          <a:bodyPr/>
          <a:lstStyle/>
          <a:p>
            <a:r>
              <a:rPr lang="en-US"/>
              <a:t>Sitelink Extensions – Add Multiple Deep-Links To Ads</a:t>
            </a:r>
            <a:br>
              <a:rPr lang="en-US"/>
            </a:br>
            <a:endParaRPr lang="en-US"/>
          </a:p>
        </p:txBody>
      </p:sp>
      <p:sp>
        <p:nvSpPr>
          <p:cNvPr id="8" name="Text Placeholder 7"/>
          <p:cNvSpPr>
            <a:spLocks noGrp="1"/>
          </p:cNvSpPr>
          <p:nvPr>
            <p:ph type="body" sz="quarter" idx="10"/>
          </p:nvPr>
        </p:nvSpPr>
        <p:spPr>
          <a:xfrm>
            <a:off x="266127" y="1188901"/>
            <a:ext cx="10857072" cy="1354217"/>
          </a:xfrm>
        </p:spPr>
        <p:txBody>
          <a:bodyPr/>
          <a:lstStyle/>
          <a:p>
            <a:r>
              <a:rPr lang="en-US"/>
              <a:t>Sitelink extensions allow advertisers to include multiple deep links within their ads, taking searchers directly to the information they are looking for</a:t>
            </a:r>
          </a:p>
          <a:p>
            <a:r>
              <a:rPr lang="en-US"/>
              <a:t>Advertiser can even elect to enhance the Sitelinks by adding two lines of descriptive text along with each link (desktop only)</a:t>
            </a:r>
          </a:p>
        </p:txBody>
      </p:sp>
      <p:pic>
        <p:nvPicPr>
          <p:cNvPr id="3" name="Picture 2"/>
          <p:cNvPicPr>
            <a:picLocks noChangeAspect="1"/>
          </p:cNvPicPr>
          <p:nvPr/>
        </p:nvPicPr>
        <p:blipFill>
          <a:blip r:embed="rId3"/>
          <a:stretch>
            <a:fillRect/>
          </a:stretch>
        </p:blipFill>
        <p:spPr>
          <a:xfrm>
            <a:off x="5392811" y="3221204"/>
            <a:ext cx="4133850" cy="187642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041" y="3221204"/>
            <a:ext cx="3698788" cy="1876425"/>
          </a:xfrm>
          <a:prstGeom prst="rect">
            <a:avLst/>
          </a:prstGeom>
        </p:spPr>
      </p:pic>
      <p:sp>
        <p:nvSpPr>
          <p:cNvPr id="12" name="TextBox 11"/>
          <p:cNvSpPr txBox="1"/>
          <p:nvPr/>
        </p:nvSpPr>
        <p:spPr>
          <a:xfrm>
            <a:off x="378462" y="2796699"/>
            <a:ext cx="1469036" cy="365760"/>
          </a:xfrm>
          <a:prstGeom prst="rect">
            <a:avLst/>
          </a:prstGeom>
          <a:solidFill>
            <a:schemeClr val="accent1"/>
          </a:solidFill>
        </p:spPr>
        <p:txBody>
          <a:bodyPr wrap="square" lIns="182880" tIns="146304" rIns="182880" bIns="146304" rtlCol="0" anchor="ctr">
            <a:spAutoFit/>
          </a:bodyPr>
          <a:lstStyle/>
          <a:p>
            <a:pPr>
              <a:lnSpc>
                <a:spcPct val="90000"/>
              </a:lnSpc>
              <a:spcAft>
                <a:spcPts val="600"/>
              </a:spcAft>
            </a:pPr>
            <a:r>
              <a:rPr lang="en-US">
                <a:solidFill>
                  <a:schemeClr val="bg1"/>
                </a:solidFill>
              </a:rPr>
              <a:t>Example :</a:t>
            </a:r>
          </a:p>
        </p:txBody>
      </p:sp>
    </p:spTree>
    <p:extLst>
      <p:ext uri="{BB962C8B-B14F-4D97-AF65-F5344CB8AC3E}">
        <p14:creationId xmlns:p14="http://schemas.microsoft.com/office/powerpoint/2010/main" val="328289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lstStyle/>
          <a:p>
            <a:r>
              <a:rPr lang="en-US"/>
              <a:t>Why Use Sitelink Extensions?</a:t>
            </a:r>
            <a:br>
              <a:rPr lang="en-US"/>
            </a:br>
            <a:endParaRPr lang="en-US"/>
          </a:p>
        </p:txBody>
      </p:sp>
      <p:sp>
        <p:nvSpPr>
          <p:cNvPr id="2" name="Text Placeholder 1"/>
          <p:cNvSpPr>
            <a:spLocks noGrp="1"/>
          </p:cNvSpPr>
          <p:nvPr>
            <p:ph type="body" sz="quarter" idx="10"/>
          </p:nvPr>
        </p:nvSpPr>
        <p:spPr>
          <a:xfrm>
            <a:off x="266128" y="943892"/>
            <a:ext cx="10857072" cy="2536079"/>
          </a:xfrm>
        </p:spPr>
        <p:txBody>
          <a:bodyPr/>
          <a:lstStyle/>
          <a:p>
            <a:endParaRPr lang="en-GB" sz="1100"/>
          </a:p>
          <a:p>
            <a:r>
              <a:rPr lang="en-GB"/>
              <a:t>To improve Click Through Rate (CTR) by up to 25%* </a:t>
            </a:r>
          </a:p>
          <a:p>
            <a:r>
              <a:rPr lang="en-GB"/>
              <a:t>To improve visibility for advertisers with multiple product types</a:t>
            </a:r>
          </a:p>
          <a:p>
            <a:r>
              <a:rPr lang="en-GB"/>
              <a:t>To improve visibility for brand keywords</a:t>
            </a:r>
          </a:p>
          <a:p>
            <a:r>
              <a:rPr lang="en-GB"/>
              <a:t>To improve overall conversions</a:t>
            </a:r>
          </a:p>
          <a:p>
            <a:r>
              <a:rPr lang="en-GB"/>
              <a:t>To provide better reporting on user’s intent</a:t>
            </a:r>
          </a:p>
          <a:p>
            <a:pPr lvl="1"/>
            <a:r>
              <a:rPr lang="en-US"/>
              <a:t>Break down the statistics by campaign, ad group to see the number of clicks that occurred on the individual sitelink versus another part of the ad (e.g., the headline, other sitelinks, or another extension).</a:t>
            </a:r>
            <a:endParaRPr lang="en-GB"/>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665" y="3465618"/>
            <a:ext cx="6262962" cy="2854273"/>
          </a:xfrm>
          <a:prstGeom prst="rect">
            <a:avLst/>
          </a:prstGeom>
        </p:spPr>
      </p:pic>
      <p:sp>
        <p:nvSpPr>
          <p:cNvPr id="3" name="TextBox 2"/>
          <p:cNvSpPr txBox="1"/>
          <p:nvPr/>
        </p:nvSpPr>
        <p:spPr>
          <a:xfrm>
            <a:off x="1294826" y="6207616"/>
            <a:ext cx="2826413" cy="447815"/>
          </a:xfrm>
          <a:prstGeom prst="rect">
            <a:avLst/>
          </a:prstGeom>
          <a:noFill/>
        </p:spPr>
        <p:txBody>
          <a:bodyPr wrap="square" lIns="182880" tIns="146304" rIns="182880" bIns="146304" rtlCol="0">
            <a:spAutoFit/>
          </a:bodyPr>
          <a:lstStyle/>
          <a:p>
            <a:pPr>
              <a:lnSpc>
                <a:spcPct val="90000"/>
              </a:lnSpc>
              <a:spcAft>
                <a:spcPts val="600"/>
              </a:spcAft>
            </a:pPr>
            <a:r>
              <a:rPr lang="en-US" sz="1100">
                <a:gradFill>
                  <a:gsLst>
                    <a:gs pos="2917">
                      <a:schemeClr val="tx1"/>
                    </a:gs>
                    <a:gs pos="30000">
                      <a:schemeClr val="tx1"/>
                    </a:gs>
                  </a:gsLst>
                  <a:lin ang="5400000" scaled="0"/>
                </a:gradFill>
              </a:rPr>
              <a:t>*Internal Microsoft Data 2015</a:t>
            </a:r>
          </a:p>
        </p:txBody>
      </p:sp>
    </p:spTree>
    <p:extLst>
      <p:ext uri="{BB962C8B-B14F-4D97-AF65-F5344CB8AC3E}">
        <p14:creationId xmlns:p14="http://schemas.microsoft.com/office/powerpoint/2010/main" val="276550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bwMode="auto">
          <a:xfrm>
            <a:off x="378462" y="3211519"/>
            <a:ext cx="11513497" cy="3239620"/>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p:cNvGrpSpPr/>
          <p:nvPr/>
        </p:nvGrpSpPr>
        <p:grpSpPr>
          <a:xfrm>
            <a:off x="736712" y="3211519"/>
            <a:ext cx="5818531" cy="3771900"/>
            <a:chOff x="6727725" y="1705002"/>
            <a:chExt cx="3982521" cy="3863218"/>
          </a:xfrm>
        </p:grpSpPr>
        <p:sp>
          <p:nvSpPr>
            <p:cNvPr id="11" name="TextBox 10"/>
            <p:cNvSpPr txBox="1"/>
            <p:nvPr/>
          </p:nvSpPr>
          <p:spPr>
            <a:xfrm>
              <a:off x="10208757" y="5198888"/>
              <a:ext cx="184731" cy="369332"/>
            </a:xfrm>
            <a:prstGeom prst="rect">
              <a:avLst/>
            </a:prstGeom>
            <a:noFill/>
          </p:spPr>
          <p:txBody>
            <a:bodyPr wrap="none" rtlCol="0">
              <a:spAutoFit/>
            </a:bodyPr>
            <a:lstStyle/>
            <a:p>
              <a:endParaRPr lang="en-GB"/>
            </a:p>
          </p:txBody>
        </p:sp>
        <p:sp>
          <p:nvSpPr>
            <p:cNvPr id="13" name="TextBox 12"/>
            <p:cNvSpPr txBox="1"/>
            <p:nvPr/>
          </p:nvSpPr>
          <p:spPr>
            <a:xfrm>
              <a:off x="6727725" y="4449807"/>
              <a:ext cx="1249756" cy="472842"/>
            </a:xfrm>
            <a:prstGeom prst="rect">
              <a:avLst/>
            </a:prstGeom>
            <a:solidFill>
              <a:schemeClr val="tx1"/>
            </a:solidFill>
            <a:ln>
              <a:noFill/>
              <a:tailEnd type="triangle"/>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GB" sz="1200">
                  <a:solidFill>
                    <a:schemeClr val="bg1"/>
                  </a:solidFill>
                </a:rPr>
                <a:t>Up to 2 lines of additional content</a:t>
              </a:r>
            </a:p>
          </p:txBody>
        </p:sp>
        <p:pic>
          <p:nvPicPr>
            <p:cNvPr id="14" name="Picture 13"/>
            <p:cNvPicPr>
              <a:picLocks noChangeAspect="1"/>
            </p:cNvPicPr>
            <p:nvPr/>
          </p:nvPicPr>
          <p:blipFill rotWithShape="1">
            <a:blip r:embed="rId2">
              <a:extLst>
                <a:ext uri="{BEBA8EAE-BF5A-486C-A8C5-ECC9F3942E4B}">
                  <a14:imgProps xmlns:a14="http://schemas.microsoft.com/office/drawing/2010/main">
                    <a14:imgLayer r:embed="rId3">
                      <a14:imgEffect>
                        <a14:sharpenSoften amount="16000"/>
                      </a14:imgEffect>
                    </a14:imgLayer>
                  </a14:imgProps>
                </a:ext>
                <a:ext uri="{28A0092B-C50C-407E-A947-70E740481C1C}">
                  <a14:useLocalDpi xmlns:a14="http://schemas.microsoft.com/office/drawing/2010/main" val="0"/>
                </a:ext>
              </a:extLst>
            </a:blip>
            <a:srcRect l="2618" r="6212" b="5779"/>
            <a:stretch/>
          </p:blipFill>
          <p:spPr>
            <a:xfrm>
              <a:off x="7071695" y="1705002"/>
              <a:ext cx="3638551" cy="1893634"/>
            </a:xfrm>
            <a:prstGeom prst="rect">
              <a:avLst/>
            </a:prstGeom>
            <a:ln w="9525">
              <a:solidFill>
                <a:schemeClr val="bg1">
                  <a:lumMod val="50000"/>
                </a:schemeClr>
              </a:solidFill>
            </a:ln>
            <a:effectLst>
              <a:outerShdw blurRad="292100" dist="139700" dir="2700000" algn="tl" rotWithShape="0">
                <a:srgbClr val="333333">
                  <a:alpha val="65000"/>
                </a:srgbClr>
              </a:outerShdw>
            </a:effectLst>
          </p:spPr>
        </p:pic>
        <p:cxnSp>
          <p:nvCxnSpPr>
            <p:cNvPr id="15" name="Elbow Connector 14"/>
            <p:cNvCxnSpPr>
              <a:stCxn id="13" idx="0"/>
              <a:endCxn id="21" idx="2"/>
            </p:cNvCxnSpPr>
            <p:nvPr/>
          </p:nvCxnSpPr>
          <p:spPr>
            <a:xfrm rot="5400000" flipH="1" flipV="1">
              <a:off x="6969502" y="3410293"/>
              <a:ext cx="1422616" cy="656413"/>
            </a:xfrm>
            <a:prstGeom prst="bentConnector3">
              <a:avLst>
                <a:gd name="adj1" fmla="val 50000"/>
              </a:avLst>
            </a:prstGeom>
            <a:ln>
              <a:solidFill>
                <a:srgbClr val="000000">
                  <a:alpha val="50000"/>
                </a:srgbClr>
              </a:solidFill>
              <a:tailEnd type="triangle"/>
            </a:ln>
          </p:spPr>
          <p:style>
            <a:lnRef idx="3">
              <a:schemeClr val="accent5"/>
            </a:lnRef>
            <a:fillRef idx="0">
              <a:schemeClr val="accent5"/>
            </a:fillRef>
            <a:effectRef idx="2">
              <a:schemeClr val="accent5"/>
            </a:effectRef>
            <a:fontRef idx="minor">
              <a:schemeClr val="tx1"/>
            </a:fontRef>
          </p:style>
        </p:cxnSp>
        <p:cxnSp>
          <p:nvCxnSpPr>
            <p:cNvPr id="16" name="Elbow Connector 15"/>
            <p:cNvCxnSpPr>
              <a:stCxn id="20" idx="0"/>
              <a:endCxn id="23" idx="2"/>
            </p:cNvCxnSpPr>
            <p:nvPr/>
          </p:nvCxnSpPr>
          <p:spPr>
            <a:xfrm rot="16200000" flipV="1">
              <a:off x="9069927" y="3766555"/>
              <a:ext cx="1153954" cy="212549"/>
            </a:xfrm>
            <a:prstGeom prst="bentConnector3">
              <a:avLst>
                <a:gd name="adj1" fmla="val 50000"/>
              </a:avLst>
            </a:prstGeom>
            <a:ln>
              <a:solidFill>
                <a:srgbClr val="000000">
                  <a:alpha val="50000"/>
                </a:srgbClr>
              </a:solidFill>
              <a:tailEnd type="triangle"/>
            </a:ln>
          </p:spPr>
          <p:style>
            <a:lnRef idx="3">
              <a:schemeClr val="accent5"/>
            </a:lnRef>
            <a:fillRef idx="0">
              <a:schemeClr val="accent5"/>
            </a:fillRef>
            <a:effectRef idx="2">
              <a:schemeClr val="accent5"/>
            </a:effectRef>
            <a:fontRef idx="minor">
              <a:schemeClr val="tx1"/>
            </a:fontRef>
          </p:style>
        </p:cxnSp>
        <p:sp>
          <p:nvSpPr>
            <p:cNvPr id="20" name="TextBox 19"/>
            <p:cNvSpPr txBox="1"/>
            <p:nvPr/>
          </p:nvSpPr>
          <p:spPr>
            <a:xfrm>
              <a:off x="8901817" y="4449806"/>
              <a:ext cx="1702720" cy="472842"/>
            </a:xfrm>
            <a:prstGeom prst="rect">
              <a:avLst/>
            </a:prstGeom>
            <a:solidFill>
              <a:schemeClr val="tx1"/>
            </a:solidFill>
            <a:ln>
              <a:noFill/>
              <a:tailEnd type="triangle"/>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GB" sz="1200">
                  <a:solidFill>
                    <a:schemeClr val="bg1"/>
                  </a:solidFill>
                </a:rPr>
                <a:t>Increased size and prominence of the Sitelinks headline</a:t>
              </a:r>
            </a:p>
          </p:txBody>
        </p:sp>
        <p:sp>
          <p:nvSpPr>
            <p:cNvPr id="21" name="Rectangle 20"/>
            <p:cNvSpPr/>
            <p:nvPr/>
          </p:nvSpPr>
          <p:spPr>
            <a:xfrm>
              <a:off x="7247044" y="2780304"/>
              <a:ext cx="1523945" cy="246888"/>
            </a:xfrm>
            <a:prstGeom prst="rect">
              <a:avLst/>
            </a:prstGeom>
            <a:noFill/>
            <a:ln w="19050">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9086359" y="3048964"/>
              <a:ext cx="908539" cy="246888"/>
            </a:xfrm>
            <a:prstGeom prst="rect">
              <a:avLst/>
            </a:prstGeom>
            <a:noFill/>
            <a:ln w="19050">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Title 5"/>
          <p:cNvSpPr>
            <a:spLocks noGrp="1"/>
          </p:cNvSpPr>
          <p:nvPr>
            <p:ph type="title"/>
          </p:nvPr>
        </p:nvSpPr>
        <p:spPr/>
        <p:txBody>
          <a:bodyPr/>
          <a:lstStyle/>
          <a:p>
            <a:r>
              <a:rPr lang="en-US"/>
              <a:t>Enhanced Site Links (ESL) – Add Descriptive Text To Sitelinks</a:t>
            </a:r>
            <a:br>
              <a:rPr lang="en-US"/>
            </a:br>
            <a:endParaRPr lang="en-US"/>
          </a:p>
        </p:txBody>
      </p:sp>
      <p:sp>
        <p:nvSpPr>
          <p:cNvPr id="19" name="Text Placeholder 18"/>
          <p:cNvSpPr>
            <a:spLocks noGrp="1"/>
          </p:cNvSpPr>
          <p:nvPr>
            <p:ph type="body" sz="quarter" idx="10"/>
          </p:nvPr>
        </p:nvSpPr>
        <p:spPr>
          <a:xfrm>
            <a:off x="266128" y="958643"/>
            <a:ext cx="10857072" cy="4739759"/>
          </a:xfrm>
        </p:spPr>
        <p:txBody>
          <a:bodyPr/>
          <a:lstStyle/>
          <a:p>
            <a:r>
              <a:rPr lang="en-US"/>
              <a:t>Enables advertisers to add 2 lines of descriptive text ( up to 70 total characters) to site links </a:t>
            </a:r>
          </a:p>
          <a:p>
            <a:r>
              <a:rPr lang="en-US"/>
              <a:t>Makes ads bigger and bolder and matching organic search results which help attract users attention </a:t>
            </a:r>
          </a:p>
          <a:p>
            <a:pPr marL="0" indent="0">
              <a:buNone/>
            </a:pPr>
            <a:endParaRPr lang="en-US"/>
          </a:p>
          <a:p>
            <a:pPr marL="0" indent="0">
              <a:buNone/>
            </a:pPr>
            <a:r>
              <a:rPr lang="en-US"/>
              <a:t>ESL extensions are triggered when an ad is at ML1 and ad quality is very high. The number of enhanced site links served depends on ad quality and relevance of the site links</a:t>
            </a:r>
          </a:p>
          <a:p>
            <a:endParaRPr lang="en-US"/>
          </a:p>
          <a:p>
            <a:endParaRPr lang="en-US"/>
          </a:p>
          <a:p>
            <a:endParaRPr lang="en-US"/>
          </a:p>
          <a:p>
            <a:endParaRPr lang="en-US"/>
          </a:p>
          <a:p>
            <a:endParaRPr lang="en-US"/>
          </a:p>
          <a:p>
            <a:endParaRPr lang="en-US"/>
          </a:p>
          <a:p>
            <a:endParaRPr lang="en-US"/>
          </a:p>
          <a:p>
            <a:endParaRPr lang="en-US"/>
          </a:p>
        </p:txBody>
      </p:sp>
      <p:sp>
        <p:nvSpPr>
          <p:cNvPr id="17" name="TextBox 16"/>
          <p:cNvSpPr txBox="1"/>
          <p:nvPr/>
        </p:nvSpPr>
        <p:spPr>
          <a:xfrm>
            <a:off x="378462" y="2856961"/>
            <a:ext cx="1469036" cy="365760"/>
          </a:xfrm>
          <a:prstGeom prst="rect">
            <a:avLst/>
          </a:prstGeom>
          <a:solidFill>
            <a:schemeClr val="accent1"/>
          </a:solidFill>
        </p:spPr>
        <p:txBody>
          <a:bodyPr wrap="square" lIns="182880" tIns="146304" rIns="182880" bIns="146304" rtlCol="0" anchor="ctr">
            <a:spAutoFit/>
          </a:bodyPr>
          <a:lstStyle/>
          <a:p>
            <a:pPr>
              <a:lnSpc>
                <a:spcPct val="90000"/>
              </a:lnSpc>
              <a:spcAft>
                <a:spcPts val="600"/>
              </a:spcAft>
            </a:pPr>
            <a:r>
              <a:rPr lang="en-US">
                <a:solidFill>
                  <a:schemeClr val="bg1"/>
                </a:solidFill>
              </a:rPr>
              <a:t>Examples :</a:t>
            </a:r>
          </a:p>
        </p:txBody>
      </p:sp>
      <p:pic>
        <p:nvPicPr>
          <p:cNvPr id="18" name="Picture 17"/>
          <p:cNvPicPr>
            <a:picLocks noChangeAspect="1"/>
          </p:cNvPicPr>
          <p:nvPr/>
        </p:nvPicPr>
        <p:blipFill>
          <a:blip r:embed="rId4"/>
          <a:stretch>
            <a:fillRect/>
          </a:stretch>
        </p:blipFill>
        <p:spPr>
          <a:xfrm>
            <a:off x="6901200" y="3211519"/>
            <a:ext cx="4686910" cy="3085412"/>
          </a:xfrm>
          <a:prstGeom prst="rect">
            <a:avLst/>
          </a:prstGeom>
        </p:spPr>
      </p:pic>
    </p:spTree>
    <p:extLst>
      <p:ext uri="{BB962C8B-B14F-4D97-AF65-F5344CB8AC3E}">
        <p14:creationId xmlns:p14="http://schemas.microsoft.com/office/powerpoint/2010/main" val="32663231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Why Use Enhanced Site Link (ESL) Extensions?</a:t>
            </a:r>
            <a:br>
              <a:rPr lang="en-US"/>
            </a:br>
            <a:endParaRPr lang="en-US"/>
          </a:p>
        </p:txBody>
      </p:sp>
      <p:sp>
        <p:nvSpPr>
          <p:cNvPr id="19" name="Text Placeholder 18"/>
          <p:cNvSpPr>
            <a:spLocks noGrp="1"/>
          </p:cNvSpPr>
          <p:nvPr>
            <p:ph type="body" sz="quarter" idx="10"/>
          </p:nvPr>
        </p:nvSpPr>
        <p:spPr>
          <a:xfrm>
            <a:off x="266127" y="1188901"/>
            <a:ext cx="10857072" cy="4401205"/>
          </a:xfrm>
        </p:spPr>
        <p:txBody>
          <a:bodyPr/>
          <a:lstStyle/>
          <a:p>
            <a:r>
              <a:rPr lang="en-US"/>
              <a:t>To achieve higher Click Through Rates (CTR)</a:t>
            </a:r>
          </a:p>
          <a:p>
            <a:r>
              <a:rPr lang="en-US"/>
              <a:t>On average, the click through rate is estimated to be 15% higher for ads with Sitelinks than those without</a:t>
            </a:r>
          </a:p>
          <a:p>
            <a:r>
              <a:rPr lang="en-US"/>
              <a:t>Just like in AdWords, advertisers will be able to add two additional lines of text with each site link in ad extension</a:t>
            </a:r>
          </a:p>
          <a:p>
            <a:pPr marL="0" indent="0">
              <a:buNone/>
            </a:pPr>
            <a:endParaRPr lang="en-US"/>
          </a:p>
          <a:p>
            <a:endParaRPr lang="en-US"/>
          </a:p>
          <a:p>
            <a:endParaRPr lang="en-US"/>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60711603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306467" y="3523128"/>
            <a:ext cx="11513497" cy="2891118"/>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6"/>
          <p:cNvSpPr>
            <a:spLocks noGrp="1"/>
          </p:cNvSpPr>
          <p:nvPr>
            <p:ph type="title"/>
          </p:nvPr>
        </p:nvSpPr>
        <p:spPr>
          <a:xfrm>
            <a:off x="266128" y="295862"/>
            <a:ext cx="10857072" cy="769325"/>
          </a:xfrm>
        </p:spPr>
        <p:txBody>
          <a:bodyPr>
            <a:normAutofit fontScale="90000"/>
          </a:bodyPr>
          <a:lstStyle/>
          <a:p>
            <a:r>
              <a:rPr lang="en-US"/>
              <a:t>Callout Extension – Enhance Ads With Key Selling Products</a:t>
            </a:r>
            <a:br>
              <a:rPr lang="en-US"/>
            </a:br>
            <a:endParaRPr lang="en-US"/>
          </a:p>
        </p:txBody>
      </p:sp>
      <p:sp>
        <p:nvSpPr>
          <p:cNvPr id="5" name="Text Placeholder 4"/>
          <p:cNvSpPr>
            <a:spLocks noGrp="1"/>
          </p:cNvSpPr>
          <p:nvPr>
            <p:ph type="body" sz="quarter" idx="10"/>
          </p:nvPr>
        </p:nvSpPr>
        <p:spPr>
          <a:xfrm>
            <a:off x="266127" y="1188901"/>
            <a:ext cx="10857072" cy="2708434"/>
          </a:xfrm>
        </p:spPr>
        <p:txBody>
          <a:bodyPr/>
          <a:lstStyle/>
          <a:p>
            <a:r>
              <a:rPr lang="en-US"/>
              <a:t>Callout Extensions allow advertiser to emphasize up to 4 related products’ key selling points below the ad</a:t>
            </a:r>
          </a:p>
          <a:p>
            <a:r>
              <a:rPr lang="en-US"/>
              <a:t>Unlike Sitelinks, these snippets are not clickable links; they solely enable adding more text to an ad copy</a:t>
            </a:r>
          </a:p>
          <a:p>
            <a:r>
              <a:rPr lang="en-US"/>
              <a:t>Each Campaign / Ad Group can have up to 20 associated Callout extensions</a:t>
            </a:r>
          </a:p>
          <a:p>
            <a:r>
              <a:rPr lang="en-US"/>
              <a:t>Callout extensions can be shown on PC / tablet, and mobile devices</a:t>
            </a:r>
          </a:p>
          <a:p>
            <a:r>
              <a:rPr lang="en-US"/>
              <a:t>Advertisers can import their callout extensions campaigns from AdWords into Bing Ads</a:t>
            </a:r>
          </a:p>
          <a:p>
            <a:endParaRPr lang="en-US"/>
          </a:p>
        </p:txBody>
      </p:sp>
      <p:sp>
        <p:nvSpPr>
          <p:cNvPr id="19" name="TextBox 18"/>
          <p:cNvSpPr txBox="1"/>
          <p:nvPr/>
        </p:nvSpPr>
        <p:spPr>
          <a:xfrm>
            <a:off x="-781988" y="7770938"/>
            <a:ext cx="9395014"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*Include additional screenshot mocks as necessary following this slide.</a:t>
            </a:r>
          </a:p>
        </p:txBody>
      </p:sp>
      <p:pic>
        <p:nvPicPr>
          <p:cNvPr id="12" name="Picture 11"/>
          <p:cNvPicPr/>
          <p:nvPr/>
        </p:nvPicPr>
        <p:blipFill>
          <a:blip r:embed="rId3">
            <a:extLst>
              <a:ext uri="{28A0092B-C50C-407E-A947-70E740481C1C}">
                <a14:useLocalDpi xmlns:a14="http://schemas.microsoft.com/office/drawing/2010/main" val="0"/>
              </a:ext>
            </a:extLst>
          </a:blip>
          <a:srcRect/>
          <a:stretch>
            <a:fillRect/>
          </a:stretch>
        </p:blipFill>
        <p:spPr bwMode="auto">
          <a:xfrm>
            <a:off x="3213672" y="4130984"/>
            <a:ext cx="4961982" cy="1978888"/>
          </a:xfrm>
          <a:prstGeom prst="rect">
            <a:avLst/>
          </a:prstGeom>
          <a:noFill/>
          <a:ln>
            <a:noFill/>
          </a:ln>
        </p:spPr>
      </p:pic>
      <p:sp>
        <p:nvSpPr>
          <p:cNvPr id="13" name="Rectangle 12"/>
          <p:cNvSpPr/>
          <p:nvPr/>
        </p:nvSpPr>
        <p:spPr>
          <a:xfrm>
            <a:off x="3227119" y="5163136"/>
            <a:ext cx="4617802" cy="22162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TextBox 7"/>
          <p:cNvSpPr txBox="1"/>
          <p:nvPr/>
        </p:nvSpPr>
        <p:spPr>
          <a:xfrm>
            <a:off x="306467" y="3655289"/>
            <a:ext cx="1469036" cy="365760"/>
          </a:xfrm>
          <a:prstGeom prst="rect">
            <a:avLst/>
          </a:prstGeom>
          <a:solidFill>
            <a:schemeClr val="accent1"/>
          </a:solidFill>
        </p:spPr>
        <p:txBody>
          <a:bodyPr wrap="square" lIns="182880" tIns="146304" rIns="182880" bIns="146304" rtlCol="0" anchor="ctr">
            <a:spAutoFit/>
          </a:bodyPr>
          <a:lstStyle/>
          <a:p>
            <a:pPr>
              <a:lnSpc>
                <a:spcPct val="90000"/>
              </a:lnSpc>
              <a:spcAft>
                <a:spcPts val="600"/>
              </a:spcAft>
            </a:pPr>
            <a:r>
              <a:rPr lang="en-US">
                <a:solidFill>
                  <a:schemeClr val="bg1"/>
                </a:solidFill>
              </a:rPr>
              <a:t>Example :</a:t>
            </a:r>
          </a:p>
        </p:txBody>
      </p:sp>
    </p:spTree>
    <p:extLst>
      <p:ext uri="{BB962C8B-B14F-4D97-AF65-F5344CB8AC3E}">
        <p14:creationId xmlns:p14="http://schemas.microsoft.com/office/powerpoint/2010/main" val="405034505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132412" y="6257218"/>
            <a:ext cx="9395014"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*Include additional screenshot mocks as necessary following this slide.</a:t>
            </a:r>
          </a:p>
        </p:txBody>
      </p:sp>
      <p:sp>
        <p:nvSpPr>
          <p:cNvPr id="6" name="Title 5"/>
          <p:cNvSpPr>
            <a:spLocks noGrp="1"/>
          </p:cNvSpPr>
          <p:nvPr>
            <p:ph type="title"/>
          </p:nvPr>
        </p:nvSpPr>
        <p:spPr/>
        <p:txBody>
          <a:bodyPr/>
          <a:lstStyle/>
          <a:p>
            <a:r>
              <a:rPr lang="en-US"/>
              <a:t>Why Use Callout Extensions?</a:t>
            </a:r>
          </a:p>
        </p:txBody>
      </p:sp>
      <p:sp>
        <p:nvSpPr>
          <p:cNvPr id="12" name="Text Placeholder 11"/>
          <p:cNvSpPr>
            <a:spLocks noGrp="1"/>
          </p:cNvSpPr>
          <p:nvPr>
            <p:ph type="body" sz="quarter" idx="10"/>
          </p:nvPr>
        </p:nvSpPr>
        <p:spPr>
          <a:xfrm>
            <a:off x="266127" y="1188901"/>
            <a:ext cx="10857072" cy="3447098"/>
          </a:xfrm>
        </p:spPr>
        <p:txBody>
          <a:bodyPr/>
          <a:lstStyle/>
          <a:p>
            <a:r>
              <a:rPr lang="en-US"/>
              <a:t>To provide ability to highlight the leading features of an advertiser’s offer</a:t>
            </a:r>
          </a:p>
          <a:p>
            <a:r>
              <a:rPr lang="en-US"/>
              <a:t>To increase advertiser’s share of screen space with an additional line in ad, which could increase click through rate.</a:t>
            </a:r>
          </a:p>
          <a:p>
            <a:r>
              <a:rPr lang="en-US"/>
              <a:t>Can be combined with other extensions to boost customer engagement</a:t>
            </a:r>
          </a:p>
          <a:p>
            <a:endParaRPr lang="en-US"/>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228660050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266127" y="3937676"/>
            <a:ext cx="11513497" cy="2261418"/>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6"/>
          <p:cNvSpPr>
            <a:spLocks noGrp="1"/>
          </p:cNvSpPr>
          <p:nvPr>
            <p:ph type="title"/>
          </p:nvPr>
        </p:nvSpPr>
        <p:spPr>
          <a:xfrm>
            <a:off x="266128" y="295863"/>
            <a:ext cx="10857072" cy="754154"/>
          </a:xfrm>
        </p:spPr>
        <p:txBody>
          <a:bodyPr/>
          <a:lstStyle/>
          <a:p>
            <a:r>
              <a:rPr lang="en-US"/>
              <a:t>Review Extension – Display a Third-Party Business Review</a:t>
            </a:r>
          </a:p>
        </p:txBody>
      </p:sp>
      <p:sp>
        <p:nvSpPr>
          <p:cNvPr id="5" name="Text Placeholder 4"/>
          <p:cNvSpPr>
            <a:spLocks noGrp="1"/>
          </p:cNvSpPr>
          <p:nvPr>
            <p:ph type="body" sz="quarter" idx="10"/>
          </p:nvPr>
        </p:nvSpPr>
        <p:spPr>
          <a:xfrm>
            <a:off x="266127" y="1188901"/>
            <a:ext cx="10857072" cy="2708434"/>
          </a:xfrm>
        </p:spPr>
        <p:txBody>
          <a:bodyPr/>
          <a:lstStyle/>
          <a:p>
            <a:r>
              <a:rPr lang="en-US"/>
              <a:t>Review Extensions enable advertisers to include a third-party endorsement of their business below an ad</a:t>
            </a:r>
          </a:p>
          <a:p>
            <a:r>
              <a:rPr lang="en-US"/>
              <a:t>The review must be from a reputable source, rather than a personal customer review and must be a reflection of the business as a whole</a:t>
            </a:r>
          </a:p>
          <a:p>
            <a:r>
              <a:rPr lang="en-US"/>
              <a:t>Reviews can be either paraphrased or an exact quote from the source</a:t>
            </a:r>
          </a:p>
          <a:p>
            <a:r>
              <a:rPr lang="en-US"/>
              <a:t>Each Campaign / Ad Group can have 1 Review Extension associated with it</a:t>
            </a:r>
          </a:p>
          <a:p>
            <a:r>
              <a:rPr lang="en-US"/>
              <a:t>Review extensions are rendered on PC / tablet, and mobile devices</a:t>
            </a:r>
          </a:p>
          <a:p>
            <a:r>
              <a:rPr lang="en-US"/>
              <a:t>Advertisers are able to import review extensions campaigns from AdWords into Bing Ads</a:t>
            </a:r>
          </a:p>
        </p:txBody>
      </p:sp>
      <p:sp>
        <p:nvSpPr>
          <p:cNvPr id="19" name="TextBox 18"/>
          <p:cNvSpPr txBox="1"/>
          <p:nvPr/>
        </p:nvSpPr>
        <p:spPr>
          <a:xfrm>
            <a:off x="132412" y="6257218"/>
            <a:ext cx="9395014"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*Include additional screenshot mocks as necessary following this slide.</a:t>
            </a:r>
          </a:p>
        </p:txBody>
      </p:sp>
      <p:pic>
        <p:nvPicPr>
          <p:cNvPr id="1026"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0366" y="4094343"/>
            <a:ext cx="6468593" cy="196586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66126" y="4004911"/>
            <a:ext cx="1469036" cy="365760"/>
          </a:xfrm>
          <a:prstGeom prst="rect">
            <a:avLst/>
          </a:prstGeom>
          <a:solidFill>
            <a:schemeClr val="accent1"/>
          </a:solidFill>
        </p:spPr>
        <p:txBody>
          <a:bodyPr wrap="square" lIns="182880" tIns="146304" rIns="182880" bIns="146304" rtlCol="0" anchor="ctr">
            <a:spAutoFit/>
          </a:bodyPr>
          <a:lstStyle/>
          <a:p>
            <a:pPr>
              <a:lnSpc>
                <a:spcPct val="90000"/>
              </a:lnSpc>
              <a:spcAft>
                <a:spcPts val="600"/>
              </a:spcAft>
            </a:pPr>
            <a:r>
              <a:rPr lang="en-US">
                <a:solidFill>
                  <a:schemeClr val="bg1"/>
                </a:solidFill>
              </a:rPr>
              <a:t>Example :</a:t>
            </a:r>
          </a:p>
        </p:txBody>
      </p:sp>
    </p:spTree>
    <p:extLst>
      <p:ext uri="{BB962C8B-B14F-4D97-AF65-F5344CB8AC3E}">
        <p14:creationId xmlns:p14="http://schemas.microsoft.com/office/powerpoint/2010/main" val="84225427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132412" y="6257218"/>
            <a:ext cx="9395014"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*Include additional screenshot mocks as necessary following this slide.</a:t>
            </a:r>
          </a:p>
        </p:txBody>
      </p:sp>
      <p:sp>
        <p:nvSpPr>
          <p:cNvPr id="6" name="Title 5"/>
          <p:cNvSpPr>
            <a:spLocks noGrp="1"/>
          </p:cNvSpPr>
          <p:nvPr>
            <p:ph type="title"/>
          </p:nvPr>
        </p:nvSpPr>
        <p:spPr/>
        <p:txBody>
          <a:bodyPr/>
          <a:lstStyle/>
          <a:p>
            <a:r>
              <a:rPr lang="en-US"/>
              <a:t>Why Use Review Extensions?</a:t>
            </a:r>
            <a:br>
              <a:rPr lang="en-US"/>
            </a:br>
            <a:endParaRPr lang="en-US"/>
          </a:p>
        </p:txBody>
      </p:sp>
      <p:sp>
        <p:nvSpPr>
          <p:cNvPr id="12" name="Text Placeholder 11"/>
          <p:cNvSpPr>
            <a:spLocks noGrp="1"/>
          </p:cNvSpPr>
          <p:nvPr>
            <p:ph type="body" sz="quarter" idx="10"/>
          </p:nvPr>
        </p:nvSpPr>
        <p:spPr>
          <a:xfrm>
            <a:off x="266127" y="1188901"/>
            <a:ext cx="10857072" cy="3724096"/>
          </a:xfrm>
        </p:spPr>
        <p:txBody>
          <a:bodyPr/>
          <a:lstStyle/>
          <a:p>
            <a:r>
              <a:rPr lang="en-US"/>
              <a:t>To provide ability to create an extension that highlights positive third-party reviews within an ad</a:t>
            </a:r>
          </a:p>
          <a:p>
            <a:r>
              <a:rPr lang="en-US"/>
              <a:t>Reviews are super valuable to newer or smaller businesses whose brands are not widely known </a:t>
            </a:r>
          </a:p>
          <a:p>
            <a:r>
              <a:rPr lang="en-US"/>
              <a:t>To build a sense of trust using a third-party endorsement</a:t>
            </a:r>
          </a:p>
          <a:p>
            <a:pPr marL="0" indent="0">
              <a:buNone/>
            </a:pPr>
            <a:endParaRPr lang="en-US"/>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334687235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266127" y="4773705"/>
            <a:ext cx="11513497" cy="1694329"/>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9"/>
          <p:cNvSpPr>
            <a:spLocks noGrp="1"/>
          </p:cNvSpPr>
          <p:nvPr>
            <p:ph type="title"/>
          </p:nvPr>
        </p:nvSpPr>
        <p:spPr/>
        <p:txBody>
          <a:bodyPr/>
          <a:lstStyle/>
          <a:p>
            <a:r>
              <a:rPr lang="en-US"/>
              <a:t>Image Extensions – Add Visual Element To Ads</a:t>
            </a:r>
          </a:p>
        </p:txBody>
      </p:sp>
      <p:sp>
        <p:nvSpPr>
          <p:cNvPr id="3" name="Text Placeholder 2"/>
          <p:cNvSpPr>
            <a:spLocks noGrp="1"/>
          </p:cNvSpPr>
          <p:nvPr>
            <p:ph type="body" sz="quarter" idx="10"/>
          </p:nvPr>
        </p:nvSpPr>
        <p:spPr>
          <a:xfrm>
            <a:off x="266127" y="1188901"/>
            <a:ext cx="10857072" cy="4401205"/>
          </a:xfrm>
        </p:spPr>
        <p:txBody>
          <a:bodyPr/>
          <a:lstStyle/>
          <a:p>
            <a:r>
              <a:rPr lang="en-US"/>
              <a:t>Image Extensions enable advertisers to upload an image to appear alongside an ad copy</a:t>
            </a:r>
          </a:p>
          <a:p>
            <a:r>
              <a:rPr lang="en-US"/>
              <a:t>Works with other extensions within ads for more calls to action and increased clicks</a:t>
            </a:r>
          </a:p>
          <a:p>
            <a:r>
              <a:rPr lang="en-US"/>
              <a:t>Render on PC and tablet search results pages across Bing O&amp;O sites</a:t>
            </a:r>
          </a:p>
          <a:p>
            <a:r>
              <a:rPr lang="en-US"/>
              <a:t>Up to six images can be associated with each campaign or ad group</a:t>
            </a:r>
          </a:p>
          <a:p>
            <a:r>
              <a:rPr lang="en-US"/>
              <a:t>Bing Ads can serve only one image per ad, and will rotate between all uploaded images</a:t>
            </a:r>
          </a:p>
          <a:p>
            <a:r>
              <a:rPr lang="en-US"/>
              <a:t>Limit of 1,000 campaigns and ad groups combined that can have Image Extensions</a:t>
            </a:r>
          </a:p>
          <a:p>
            <a:r>
              <a:rPr lang="en-US"/>
              <a:t>Image Extensions can be used for any keyword. Keywords must be relevant to the images and ad copy. Keywords can include brand, product and category terms</a:t>
            </a:r>
          </a:p>
          <a:p>
            <a:r>
              <a:rPr lang="en-US"/>
              <a:t>Recommended: Provide a URL to be associated with each image. If not provided, clicking an image will be directed to the ad’s landing page</a:t>
            </a:r>
          </a:p>
          <a:p>
            <a:pPr marL="0" indent="0">
              <a:buNone/>
            </a:pPr>
            <a:endParaRPr lang="en-US"/>
          </a:p>
          <a:p>
            <a:endParaRPr lang="en-US"/>
          </a:p>
          <a:p>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2567" y="4827494"/>
            <a:ext cx="8324321" cy="1559067"/>
          </a:xfrm>
          <a:prstGeom prst="rect">
            <a:avLst/>
          </a:prstGeom>
          <a:ln>
            <a:solidFill>
              <a:schemeClr val="tx1">
                <a:lumMod val="60000"/>
                <a:lumOff val="40000"/>
              </a:schemeClr>
            </a:solidFill>
          </a:ln>
        </p:spPr>
      </p:pic>
      <p:sp>
        <p:nvSpPr>
          <p:cNvPr id="9" name="TextBox 8"/>
          <p:cNvSpPr txBox="1"/>
          <p:nvPr/>
        </p:nvSpPr>
        <p:spPr>
          <a:xfrm>
            <a:off x="266126" y="4827494"/>
            <a:ext cx="1469036" cy="365760"/>
          </a:xfrm>
          <a:prstGeom prst="rect">
            <a:avLst/>
          </a:prstGeom>
          <a:solidFill>
            <a:schemeClr val="accent1"/>
          </a:solidFill>
        </p:spPr>
        <p:txBody>
          <a:bodyPr wrap="square" lIns="182880" tIns="146304" rIns="182880" bIns="146304" rtlCol="0" anchor="ctr">
            <a:spAutoFit/>
          </a:bodyPr>
          <a:lstStyle/>
          <a:p>
            <a:pPr>
              <a:lnSpc>
                <a:spcPct val="90000"/>
              </a:lnSpc>
              <a:spcAft>
                <a:spcPts val="600"/>
              </a:spcAft>
            </a:pPr>
            <a:r>
              <a:rPr lang="en-US">
                <a:solidFill>
                  <a:schemeClr val="bg1"/>
                </a:solidFill>
              </a:rPr>
              <a:t>Example :</a:t>
            </a:r>
          </a:p>
        </p:txBody>
      </p:sp>
    </p:spTree>
    <p:extLst>
      <p:ext uri="{BB962C8B-B14F-4D97-AF65-F5344CB8AC3E}">
        <p14:creationId xmlns:p14="http://schemas.microsoft.com/office/powerpoint/2010/main" val="417655656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266126" y="3430000"/>
            <a:ext cx="11513497" cy="2741444"/>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9"/>
          <p:cNvSpPr>
            <a:spLocks noGrp="1"/>
          </p:cNvSpPr>
          <p:nvPr>
            <p:ph type="title"/>
          </p:nvPr>
        </p:nvSpPr>
        <p:spPr/>
        <p:txBody>
          <a:bodyPr/>
          <a:lstStyle/>
          <a:p>
            <a:r>
              <a:rPr lang="en-US"/>
              <a:t>Image Extension – Associated Text</a:t>
            </a:r>
          </a:p>
        </p:txBody>
      </p:sp>
      <p:sp>
        <p:nvSpPr>
          <p:cNvPr id="3" name="Text Placeholder 2"/>
          <p:cNvSpPr>
            <a:spLocks noGrp="1"/>
          </p:cNvSpPr>
          <p:nvPr>
            <p:ph type="body" sz="quarter" idx="10"/>
          </p:nvPr>
        </p:nvSpPr>
        <p:spPr>
          <a:xfrm>
            <a:off x="266127" y="1188901"/>
            <a:ext cx="10857072" cy="2606867"/>
          </a:xfrm>
        </p:spPr>
        <p:txBody>
          <a:bodyPr/>
          <a:lstStyle/>
          <a:p>
            <a:r>
              <a:rPr lang="en-US"/>
              <a:t>Advertisers are expected to submit customer-ready display text and descriptions for each Image Extension, as both of these may show as part of ad in future versions of the extension</a:t>
            </a:r>
          </a:p>
          <a:p>
            <a:pPr lvl="1"/>
            <a:r>
              <a:rPr lang="en-US"/>
              <a:t>Display Text (required)</a:t>
            </a:r>
          </a:p>
          <a:p>
            <a:pPr lvl="2"/>
            <a:r>
              <a:rPr lang="en-US"/>
              <a:t>Length: 18 characters </a:t>
            </a:r>
          </a:p>
          <a:p>
            <a:pPr lvl="1"/>
            <a:r>
              <a:rPr lang="en-US"/>
              <a:t>Description (optional) </a:t>
            </a:r>
          </a:p>
          <a:p>
            <a:pPr lvl="2"/>
            <a:r>
              <a:rPr lang="en-US"/>
              <a:t>Highly recommended</a:t>
            </a:r>
          </a:p>
          <a:p>
            <a:pPr lvl="2"/>
            <a:r>
              <a:rPr lang="en-US"/>
              <a:t>Length: 40 characters</a:t>
            </a:r>
          </a:p>
          <a:p>
            <a:endParaRPr lang="en-US"/>
          </a:p>
        </p:txBody>
      </p:sp>
      <p:grpSp>
        <p:nvGrpSpPr>
          <p:cNvPr id="4" name="Group 3"/>
          <p:cNvGrpSpPr/>
          <p:nvPr/>
        </p:nvGrpSpPr>
        <p:grpSpPr>
          <a:xfrm>
            <a:off x="2971798" y="3497801"/>
            <a:ext cx="5054089" cy="2447398"/>
            <a:chOff x="4351885" y="1450233"/>
            <a:chExt cx="7156792" cy="4114104"/>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1885" y="1450233"/>
              <a:ext cx="7156792" cy="3234565"/>
            </a:xfrm>
            <a:prstGeom prst="rect">
              <a:avLst/>
            </a:prstGeom>
          </p:spPr>
        </p:pic>
        <p:sp>
          <p:nvSpPr>
            <p:cNvPr id="8" name="Rectangle 7"/>
            <p:cNvSpPr/>
            <p:nvPr/>
          </p:nvSpPr>
          <p:spPr bwMode="auto">
            <a:xfrm>
              <a:off x="5679337" y="2748327"/>
              <a:ext cx="1422400" cy="311631"/>
            </a:xfrm>
            <a:prstGeom prst="rect">
              <a:avLst/>
            </a:prstGeom>
            <a:noFill/>
            <a:ln w="47625" cap="flat" cmpd="sng" algn="ctr">
              <a:solidFill>
                <a:schemeClr val="bg2">
                  <a:lumMod val="25000"/>
                </a:schemeClr>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endParaRPr>
            </a:p>
          </p:txBody>
        </p:sp>
        <p:grpSp>
          <p:nvGrpSpPr>
            <p:cNvPr id="33" name="Group 32"/>
            <p:cNvGrpSpPr/>
            <p:nvPr/>
          </p:nvGrpSpPr>
          <p:grpSpPr>
            <a:xfrm>
              <a:off x="6522885" y="1547317"/>
              <a:ext cx="2417915" cy="1213643"/>
              <a:chOff x="6522885" y="1887784"/>
              <a:chExt cx="2417915" cy="1213643"/>
            </a:xfrm>
          </p:grpSpPr>
          <p:cxnSp>
            <p:nvCxnSpPr>
              <p:cNvPr id="12" name="Straight Arrow Connector 11"/>
              <p:cNvCxnSpPr/>
              <p:nvPr/>
            </p:nvCxnSpPr>
            <p:spPr>
              <a:xfrm flipH="1">
                <a:off x="6878358" y="2614657"/>
                <a:ext cx="285641" cy="486770"/>
              </a:xfrm>
              <a:prstGeom prst="straightConnector1">
                <a:avLst/>
              </a:prstGeom>
              <a:ln w="698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522885" y="1887784"/>
                <a:ext cx="2417915" cy="931277"/>
              </a:xfrm>
              <a:prstGeom prst="rect">
                <a:avLst/>
              </a:prstGeom>
              <a:solidFill>
                <a:schemeClr val="bg1">
                  <a:lumMod val="95000"/>
                </a:schemeClr>
              </a:solidFill>
              <a:ln>
                <a:solidFill>
                  <a:schemeClr val="tx1"/>
                </a:solidFill>
              </a:ln>
              <a:effectLst>
                <a:outerShdw blurRad="50800" dist="50800" dir="5400000" sx="103000" sy="103000" algn="ctr" rotWithShape="0">
                  <a:schemeClr val="accent4">
                    <a:lumMod val="75000"/>
                  </a:schemeClr>
                </a:outerShdw>
              </a:effectLst>
            </p:spPr>
            <p:txBody>
              <a:bodyPr wrap="square" lIns="0" tIns="0" rIns="0" bIns="0" rtlCol="0">
                <a:spAutoFit/>
              </a:bodyPr>
              <a:lstStyle/>
              <a:p>
                <a:pPr algn="ctr"/>
                <a:r>
                  <a:rPr lang="en-US" sz="140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 Display Text</a:t>
                </a:r>
              </a:p>
              <a:p>
                <a:pPr algn="ctr"/>
                <a:r>
                  <a:rPr lang="en-US" sz="1100">
                    <a:solidFill>
                      <a:srgbClr val="505050"/>
                    </a:solidFill>
                    <a:ea typeface="Segoe UI Black" panose="020B0A02040204020203" pitchFamily="34" charset="0"/>
                    <a:cs typeface="Segoe UI Black" panose="020B0A02040204020203" pitchFamily="34" charset="0"/>
                  </a:rPr>
                  <a:t> Required. Length: 18</a:t>
                </a:r>
              </a:p>
              <a:p>
                <a:pPr algn="ctr"/>
                <a:r>
                  <a:rPr lang="en-US" sz="1100">
                    <a:solidFill>
                      <a:srgbClr val="505050"/>
                    </a:solidFill>
                    <a:ea typeface="Segoe UI Black" panose="020B0A02040204020203" pitchFamily="34" charset="0"/>
                    <a:cs typeface="Segoe UI Black" panose="020B0A02040204020203" pitchFamily="34" charset="0"/>
                  </a:rPr>
                  <a:t> characters.</a:t>
                </a:r>
                <a:endParaRPr lang="en-US" sz="1050">
                  <a:solidFill>
                    <a:srgbClr val="505050"/>
                  </a:solidFill>
                  <a:ea typeface="Segoe UI Black" panose="020B0A02040204020203" pitchFamily="34" charset="0"/>
                  <a:cs typeface="Segoe UI Black" panose="020B0A02040204020203" pitchFamily="34" charset="0"/>
                </a:endParaRPr>
              </a:p>
            </p:txBody>
          </p:sp>
        </p:grpSp>
        <p:sp>
          <p:nvSpPr>
            <p:cNvPr id="20" name="Rectangle 19"/>
            <p:cNvSpPr/>
            <p:nvPr/>
          </p:nvSpPr>
          <p:spPr bwMode="auto">
            <a:xfrm>
              <a:off x="5679337" y="3942608"/>
              <a:ext cx="2226414" cy="460956"/>
            </a:xfrm>
            <a:prstGeom prst="rect">
              <a:avLst/>
            </a:prstGeom>
            <a:noFill/>
            <a:ln w="47625" cap="flat" cmpd="sng" algn="ctr">
              <a:solidFill>
                <a:schemeClr val="bg2">
                  <a:lumMod val="25000"/>
                </a:schemeClr>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endParaRPr>
            </a:p>
          </p:txBody>
        </p:sp>
        <p:cxnSp>
          <p:nvCxnSpPr>
            <p:cNvPr id="15" name="Straight Arrow Connector 14"/>
            <p:cNvCxnSpPr/>
            <p:nvPr/>
          </p:nvCxnSpPr>
          <p:spPr>
            <a:xfrm flipV="1">
              <a:off x="6363718" y="4412508"/>
              <a:ext cx="313307" cy="452807"/>
            </a:xfrm>
            <a:prstGeom prst="straightConnector1">
              <a:avLst/>
            </a:prstGeom>
            <a:ln w="698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452958" y="4684798"/>
              <a:ext cx="2425402" cy="879539"/>
            </a:xfrm>
            <a:prstGeom prst="rect">
              <a:avLst/>
            </a:prstGeom>
            <a:solidFill>
              <a:schemeClr val="bg1">
                <a:lumMod val="95000"/>
              </a:schemeClr>
            </a:solidFill>
            <a:ln>
              <a:solidFill>
                <a:schemeClr val="tx1"/>
              </a:solidFill>
            </a:ln>
            <a:effectLst>
              <a:outerShdw blurRad="50800" dist="50800" dir="5400000" sx="103000" sy="103000" algn="ctr" rotWithShape="0">
                <a:schemeClr val="accent4">
                  <a:lumMod val="75000"/>
                </a:schemeClr>
              </a:outerShdw>
            </a:effectLst>
          </p:spPr>
          <p:txBody>
            <a:bodyPr wrap="square" lIns="0" tIns="0" rIns="0" bIns="0" rtlCol="0">
              <a:spAutoFit/>
            </a:bodyPr>
            <a:lstStyle/>
            <a:p>
              <a:pPr algn="ctr"/>
              <a:r>
                <a:rPr lang="en-US" sz="120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 Description</a:t>
              </a:r>
            </a:p>
            <a:p>
              <a:pPr algn="ctr"/>
              <a:r>
                <a:rPr lang="en-US" sz="1050">
                  <a:solidFill>
                    <a:srgbClr val="505050"/>
                  </a:solidFill>
                  <a:ea typeface="Segoe UI Black" panose="020B0A02040204020203" pitchFamily="34" charset="0"/>
                  <a:cs typeface="Segoe UI Black" panose="020B0A02040204020203" pitchFamily="34" charset="0"/>
                </a:rPr>
                <a:t> Recommended. Length: </a:t>
              </a:r>
            </a:p>
            <a:p>
              <a:pPr algn="ctr"/>
              <a:r>
                <a:rPr lang="en-US" sz="1050">
                  <a:solidFill>
                    <a:srgbClr val="505050"/>
                  </a:solidFill>
                  <a:ea typeface="Segoe UI Black" panose="020B0A02040204020203" pitchFamily="34" charset="0"/>
                  <a:cs typeface="Segoe UI Black" panose="020B0A02040204020203" pitchFamily="34" charset="0"/>
                </a:rPr>
                <a:t> 40 characters.</a:t>
              </a:r>
            </a:p>
          </p:txBody>
        </p:sp>
      </p:grpSp>
      <p:sp>
        <p:nvSpPr>
          <p:cNvPr id="16" name="TextBox 15"/>
          <p:cNvSpPr txBox="1"/>
          <p:nvPr/>
        </p:nvSpPr>
        <p:spPr>
          <a:xfrm>
            <a:off x="266126" y="3492182"/>
            <a:ext cx="1469036" cy="365760"/>
          </a:xfrm>
          <a:prstGeom prst="rect">
            <a:avLst/>
          </a:prstGeom>
          <a:solidFill>
            <a:schemeClr val="accent1"/>
          </a:solidFill>
        </p:spPr>
        <p:txBody>
          <a:bodyPr wrap="square" lIns="182880" tIns="146304" rIns="182880" bIns="146304" rtlCol="0" anchor="ctr">
            <a:spAutoFit/>
          </a:bodyPr>
          <a:lstStyle/>
          <a:p>
            <a:pPr>
              <a:lnSpc>
                <a:spcPct val="90000"/>
              </a:lnSpc>
              <a:spcAft>
                <a:spcPts val="600"/>
              </a:spcAft>
            </a:pPr>
            <a:r>
              <a:rPr lang="en-US">
                <a:solidFill>
                  <a:schemeClr val="bg1"/>
                </a:solidFill>
              </a:rPr>
              <a:t>Example :</a:t>
            </a:r>
          </a:p>
        </p:txBody>
      </p:sp>
    </p:spTree>
    <p:extLst>
      <p:ext uri="{BB962C8B-B14F-4D97-AF65-F5344CB8AC3E}">
        <p14:creationId xmlns:p14="http://schemas.microsoft.com/office/powerpoint/2010/main" val="109378499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8"/>
          <p:cNvSpPr txBox="1">
            <a:spLocks/>
          </p:cNvSpPr>
          <p:nvPr/>
        </p:nvSpPr>
        <p:spPr>
          <a:xfrm>
            <a:off x="6867354" y="4940242"/>
            <a:ext cx="4521020" cy="231940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a:lstStyle>
          <a:p>
            <a:br>
              <a:rPr lang="en-US" sz="3600" kern="0">
                <a:solidFill>
                  <a:srgbClr val="FFFFFF"/>
                </a:solidFill>
              </a:rPr>
            </a:br>
            <a:endParaRPr lang="en-GB" sz="3600">
              <a:solidFill>
                <a:srgbClr val="FFFFFF"/>
              </a:solidFill>
            </a:endParaRPr>
          </a:p>
        </p:txBody>
      </p:sp>
      <p:sp>
        <p:nvSpPr>
          <p:cNvPr id="22" name="Title 21"/>
          <p:cNvSpPr>
            <a:spLocks noGrp="1"/>
          </p:cNvSpPr>
          <p:nvPr>
            <p:ph type="title"/>
          </p:nvPr>
        </p:nvSpPr>
        <p:spPr/>
        <p:txBody>
          <a:bodyPr/>
          <a:lstStyle/>
          <a:p>
            <a:r>
              <a:rPr lang="en-US"/>
              <a:t>Overview</a:t>
            </a:r>
            <a:br>
              <a:rPr lang="en-US"/>
            </a:br>
            <a:endParaRPr lang="en-US"/>
          </a:p>
        </p:txBody>
      </p:sp>
      <p:sp>
        <p:nvSpPr>
          <p:cNvPr id="2" name="Text Placeholder 1"/>
          <p:cNvSpPr>
            <a:spLocks noGrp="1"/>
          </p:cNvSpPr>
          <p:nvPr>
            <p:ph type="body" sz="quarter" idx="10"/>
          </p:nvPr>
        </p:nvSpPr>
        <p:spPr>
          <a:xfrm>
            <a:off x="266128" y="958643"/>
            <a:ext cx="10857072" cy="6149376"/>
          </a:xfrm>
        </p:spPr>
        <p:txBody>
          <a:bodyPr/>
          <a:lstStyle/>
          <a:p>
            <a:r>
              <a:rPr lang="en-US"/>
              <a:t>What Are Ad Extensions?</a:t>
            </a:r>
          </a:p>
          <a:p>
            <a:r>
              <a:rPr lang="en-US"/>
              <a:t>Why Ad Extensions?</a:t>
            </a:r>
          </a:p>
          <a:p>
            <a:r>
              <a:rPr lang="en-US"/>
              <a:t>Types of Ad Extensions</a:t>
            </a:r>
          </a:p>
          <a:p>
            <a:pPr lvl="1"/>
            <a:r>
              <a:rPr lang="en-US"/>
              <a:t>Location Extension</a:t>
            </a:r>
          </a:p>
          <a:p>
            <a:pPr lvl="1"/>
            <a:r>
              <a:rPr lang="en-US"/>
              <a:t>Call Extension</a:t>
            </a:r>
          </a:p>
          <a:p>
            <a:pPr lvl="1"/>
            <a:r>
              <a:rPr lang="en-US"/>
              <a:t>Sitelink Extension</a:t>
            </a:r>
          </a:p>
          <a:p>
            <a:pPr lvl="1"/>
            <a:r>
              <a:rPr lang="en-US"/>
              <a:t>Enhanced Sitelink Extension</a:t>
            </a:r>
          </a:p>
          <a:p>
            <a:pPr lvl="1"/>
            <a:r>
              <a:rPr lang="en-US"/>
              <a:t>Callout Extension</a:t>
            </a:r>
          </a:p>
          <a:p>
            <a:pPr lvl="1"/>
            <a:r>
              <a:rPr lang="en-US"/>
              <a:t>Review Extension</a:t>
            </a:r>
          </a:p>
          <a:p>
            <a:pPr lvl="1"/>
            <a:r>
              <a:rPr lang="en-US"/>
              <a:t>Image Extension</a:t>
            </a:r>
          </a:p>
          <a:p>
            <a:pPr lvl="1"/>
            <a:r>
              <a:rPr lang="en-US"/>
              <a:t>Offer Extension</a:t>
            </a:r>
          </a:p>
          <a:p>
            <a:pPr lvl="1"/>
            <a:r>
              <a:rPr lang="en-US"/>
              <a:t>Action Link Extension</a:t>
            </a:r>
          </a:p>
          <a:p>
            <a:pPr lvl="1"/>
            <a:r>
              <a:rPr lang="en-US"/>
              <a:t>Video Extension</a:t>
            </a:r>
          </a:p>
          <a:p>
            <a:r>
              <a:rPr lang="en-US"/>
              <a:t>Ad Annotations</a:t>
            </a:r>
          </a:p>
          <a:p>
            <a:r>
              <a:rPr lang="en-US"/>
              <a:t>Types of Ad Annotation</a:t>
            </a:r>
          </a:p>
          <a:p>
            <a:pPr lvl="1"/>
            <a:r>
              <a:rPr lang="en-US"/>
              <a:t>Consumer Sentiment Annotation</a:t>
            </a:r>
          </a:p>
          <a:p>
            <a:pPr lvl="1"/>
            <a:r>
              <a:rPr lang="en-US"/>
              <a:t>Twitter Annotation</a:t>
            </a:r>
          </a:p>
          <a:p>
            <a:pPr lvl="1"/>
            <a:r>
              <a:rPr lang="en-US"/>
              <a:t>Merchant Rating Annotation</a:t>
            </a:r>
          </a:p>
          <a:p>
            <a:pPr lvl="1"/>
            <a:r>
              <a:rPr lang="en-US"/>
              <a:t>Smart Annotation</a:t>
            </a:r>
          </a:p>
          <a:p>
            <a:pPr lvl="1"/>
            <a:endParaRPr lang="en-US"/>
          </a:p>
          <a:p>
            <a:pPr lvl="1"/>
            <a:endParaRPr lang="en-US"/>
          </a:p>
        </p:txBody>
      </p:sp>
    </p:spTree>
    <p:extLst>
      <p:ext uri="{BB962C8B-B14F-4D97-AF65-F5344CB8AC3E}">
        <p14:creationId xmlns:p14="http://schemas.microsoft.com/office/powerpoint/2010/main" val="2696940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132412" y="6257218"/>
            <a:ext cx="9395014"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*Include additional screenshot mocks as necessary following this slide.</a:t>
            </a:r>
          </a:p>
        </p:txBody>
      </p:sp>
      <p:sp>
        <p:nvSpPr>
          <p:cNvPr id="6" name="Title 5"/>
          <p:cNvSpPr>
            <a:spLocks noGrp="1"/>
          </p:cNvSpPr>
          <p:nvPr>
            <p:ph type="title"/>
          </p:nvPr>
        </p:nvSpPr>
        <p:spPr/>
        <p:txBody>
          <a:bodyPr/>
          <a:lstStyle/>
          <a:p>
            <a:r>
              <a:rPr lang="en-US"/>
              <a:t>Why Use Image Extensions?</a:t>
            </a:r>
            <a:br>
              <a:rPr lang="en-US"/>
            </a:br>
            <a:endParaRPr lang="en-US"/>
          </a:p>
        </p:txBody>
      </p:sp>
      <p:sp>
        <p:nvSpPr>
          <p:cNvPr id="12" name="Text Placeholder 11"/>
          <p:cNvSpPr>
            <a:spLocks noGrp="1"/>
          </p:cNvSpPr>
          <p:nvPr>
            <p:ph type="body" sz="quarter" idx="10"/>
          </p:nvPr>
        </p:nvSpPr>
        <p:spPr>
          <a:xfrm>
            <a:off x="266127" y="1188901"/>
            <a:ext cx="10857072" cy="4401205"/>
          </a:xfrm>
        </p:spPr>
        <p:txBody>
          <a:bodyPr/>
          <a:lstStyle/>
          <a:p>
            <a:r>
              <a:rPr lang="en-US"/>
              <a:t>To get more relevant traffic to customers web sites by showing searchers up front what to expect when they click on an ad</a:t>
            </a:r>
          </a:p>
          <a:p>
            <a:r>
              <a:rPr lang="en-US"/>
              <a:t>To draw attention by taking up more real estate in the search results and stay competitive with a larger ad footprints</a:t>
            </a:r>
          </a:p>
          <a:p>
            <a:endParaRPr lang="en-US"/>
          </a:p>
          <a:p>
            <a:endParaRPr lang="en-US"/>
          </a:p>
          <a:p>
            <a:endParaRPr lang="en-US"/>
          </a:p>
          <a:p>
            <a:endParaRPr lang="en-US"/>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48044176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266127" y="2845268"/>
            <a:ext cx="11513497" cy="2849714"/>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de-DE"/>
              <a:t>Offer Extensions </a:t>
            </a:r>
            <a:r>
              <a:rPr lang="en-US"/>
              <a:t>–</a:t>
            </a:r>
            <a:r>
              <a:rPr lang="de-DE"/>
              <a:t> Add Time Sensitive Deals</a:t>
            </a:r>
            <a:endParaRPr lang="en-GB"/>
          </a:p>
        </p:txBody>
      </p:sp>
      <p:sp>
        <p:nvSpPr>
          <p:cNvPr id="5" name="Text Placeholder 4"/>
          <p:cNvSpPr>
            <a:spLocks noGrp="1"/>
          </p:cNvSpPr>
          <p:nvPr>
            <p:ph type="body" sz="quarter" idx="10"/>
          </p:nvPr>
        </p:nvSpPr>
        <p:spPr>
          <a:xfrm>
            <a:off x="266127" y="1188901"/>
            <a:ext cx="10857072" cy="1631216"/>
          </a:xfrm>
        </p:spPr>
        <p:txBody>
          <a:bodyPr/>
          <a:lstStyle/>
          <a:p>
            <a:r>
              <a:rPr lang="en-US"/>
              <a:t>Offer Extensions enable advertisers to present relevant offers within their ad text to drive higher click through rates</a:t>
            </a:r>
          </a:p>
          <a:p>
            <a:r>
              <a:rPr lang="en-US"/>
              <a:t>When users click the “view offer” link, they are transferred to a Bing hosted landing page that provides an option to print out the offer or “save it for later.”  These extensions give clients an extra incentive to visit stores and complete a transaction</a:t>
            </a:r>
          </a:p>
        </p:txBody>
      </p:sp>
      <p:sp>
        <p:nvSpPr>
          <p:cNvPr id="8" name="TextBox 7"/>
          <p:cNvSpPr txBox="1"/>
          <p:nvPr/>
        </p:nvSpPr>
        <p:spPr>
          <a:xfrm>
            <a:off x="4062930" y="5362833"/>
            <a:ext cx="184731" cy="369332"/>
          </a:xfrm>
          <a:prstGeom prst="rect">
            <a:avLst/>
          </a:prstGeom>
          <a:noFill/>
        </p:spPr>
        <p:txBody>
          <a:bodyPr wrap="none" rtlCol="0">
            <a:spAutoFit/>
          </a:bodyPr>
          <a:lstStyle/>
          <a:p>
            <a:endParaRPr lang="en-GB"/>
          </a:p>
        </p:txBody>
      </p:sp>
      <p:pic>
        <p:nvPicPr>
          <p:cNvPr id="4" name="Picture 3"/>
          <p:cNvPicPr>
            <a:picLocks noChangeAspect="1"/>
          </p:cNvPicPr>
          <p:nvPr/>
        </p:nvPicPr>
        <p:blipFill>
          <a:blip r:embed="rId3"/>
          <a:stretch>
            <a:fillRect/>
          </a:stretch>
        </p:blipFill>
        <p:spPr>
          <a:xfrm>
            <a:off x="1926857" y="3205264"/>
            <a:ext cx="5079060" cy="2266995"/>
          </a:xfrm>
          <a:prstGeom prst="rect">
            <a:avLst/>
          </a:prstGeom>
        </p:spPr>
      </p:pic>
      <p:sp>
        <p:nvSpPr>
          <p:cNvPr id="11" name="TextBox 10"/>
          <p:cNvSpPr txBox="1"/>
          <p:nvPr/>
        </p:nvSpPr>
        <p:spPr>
          <a:xfrm>
            <a:off x="281292" y="2839504"/>
            <a:ext cx="1469036" cy="365760"/>
          </a:xfrm>
          <a:prstGeom prst="rect">
            <a:avLst/>
          </a:prstGeom>
          <a:solidFill>
            <a:schemeClr val="accent1"/>
          </a:solidFill>
        </p:spPr>
        <p:txBody>
          <a:bodyPr wrap="square" lIns="182880" tIns="146304" rIns="182880" bIns="146304" rtlCol="0" anchor="ctr">
            <a:spAutoFit/>
          </a:bodyPr>
          <a:lstStyle/>
          <a:p>
            <a:pPr>
              <a:lnSpc>
                <a:spcPct val="90000"/>
              </a:lnSpc>
              <a:spcAft>
                <a:spcPts val="600"/>
              </a:spcAft>
            </a:pPr>
            <a:r>
              <a:rPr lang="en-US">
                <a:solidFill>
                  <a:schemeClr val="bg1"/>
                </a:solidFill>
              </a:rPr>
              <a:t>Example :</a:t>
            </a:r>
          </a:p>
        </p:txBody>
      </p:sp>
    </p:spTree>
    <p:extLst>
      <p:ext uri="{BB962C8B-B14F-4D97-AF65-F5344CB8AC3E}">
        <p14:creationId xmlns:p14="http://schemas.microsoft.com/office/powerpoint/2010/main" val="79055926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132412" y="6257218"/>
            <a:ext cx="9395014"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*Include additional screenshot mocks as necessary following this slide.</a:t>
            </a:r>
          </a:p>
        </p:txBody>
      </p:sp>
      <p:sp>
        <p:nvSpPr>
          <p:cNvPr id="6" name="Title 5"/>
          <p:cNvSpPr>
            <a:spLocks noGrp="1"/>
          </p:cNvSpPr>
          <p:nvPr>
            <p:ph type="title"/>
          </p:nvPr>
        </p:nvSpPr>
        <p:spPr/>
        <p:txBody>
          <a:bodyPr/>
          <a:lstStyle/>
          <a:p>
            <a:r>
              <a:rPr lang="en-US"/>
              <a:t>Why Use Offer Extensions?</a:t>
            </a:r>
            <a:br>
              <a:rPr lang="en-US"/>
            </a:br>
            <a:endParaRPr lang="en-US"/>
          </a:p>
        </p:txBody>
      </p:sp>
      <p:sp>
        <p:nvSpPr>
          <p:cNvPr id="12" name="Text Placeholder 11"/>
          <p:cNvSpPr>
            <a:spLocks noGrp="1"/>
          </p:cNvSpPr>
          <p:nvPr>
            <p:ph type="body" sz="quarter" idx="10"/>
          </p:nvPr>
        </p:nvSpPr>
        <p:spPr>
          <a:xfrm>
            <a:off x="266127" y="1188901"/>
            <a:ext cx="10857072" cy="2831544"/>
          </a:xfrm>
        </p:spPr>
        <p:txBody>
          <a:bodyPr/>
          <a:lstStyle/>
          <a:p>
            <a:r>
              <a:rPr lang="en-US"/>
              <a:t>To drive users interest for exclusive time sensitive deals and offers</a:t>
            </a:r>
          </a:p>
          <a:p>
            <a:r>
              <a:rPr lang="en-US"/>
              <a:t>To increase the size of ads and increase click through rates</a:t>
            </a:r>
          </a:p>
          <a:p>
            <a:endParaRPr lang="en-US"/>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110966032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266127" y="2505461"/>
            <a:ext cx="11513497" cy="3706737"/>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de-DE"/>
              <a:t>Action Link Extensions </a:t>
            </a:r>
            <a:r>
              <a:rPr lang="en-US"/>
              <a:t>–</a:t>
            </a:r>
            <a:r>
              <a:rPr lang="de-DE"/>
              <a:t> Deeplink to Highest Converting Pages</a:t>
            </a:r>
            <a:endParaRPr lang="en-GB"/>
          </a:p>
        </p:txBody>
      </p:sp>
      <p:sp>
        <p:nvSpPr>
          <p:cNvPr id="5" name="Text Placeholder 4"/>
          <p:cNvSpPr>
            <a:spLocks noGrp="1"/>
          </p:cNvSpPr>
          <p:nvPr>
            <p:ph type="body" sz="quarter" idx="10"/>
          </p:nvPr>
        </p:nvSpPr>
        <p:spPr>
          <a:xfrm>
            <a:off x="266127" y="1188901"/>
            <a:ext cx="10857072" cy="1077218"/>
          </a:xfrm>
        </p:spPr>
        <p:txBody>
          <a:bodyPr/>
          <a:lstStyle/>
          <a:p>
            <a:r>
              <a:rPr lang="en-US"/>
              <a:t>Action Link Extensions enable advertisers to add a call-to-action button right within an ad</a:t>
            </a:r>
          </a:p>
          <a:p>
            <a:r>
              <a:rPr lang="en-US"/>
              <a:t>With a different color background from the rest of the ad, the call-to-action button stands out and captures users attention</a:t>
            </a:r>
          </a:p>
        </p:txBody>
      </p:sp>
      <p:grpSp>
        <p:nvGrpSpPr>
          <p:cNvPr id="6" name="Group 5"/>
          <p:cNvGrpSpPr/>
          <p:nvPr/>
        </p:nvGrpSpPr>
        <p:grpSpPr>
          <a:xfrm>
            <a:off x="2523399" y="2879028"/>
            <a:ext cx="5145060" cy="3130188"/>
            <a:chOff x="129823" y="1641898"/>
            <a:chExt cx="5145060" cy="3130188"/>
          </a:xfrm>
        </p:grpSpPr>
        <p:pic>
          <p:nvPicPr>
            <p:cNvPr id="3" name="Picture 2"/>
            <p:cNvPicPr>
              <a:picLocks noChangeAspect="1"/>
            </p:cNvPicPr>
            <p:nvPr/>
          </p:nvPicPr>
          <p:blipFill>
            <a:blip r:embed="rId3"/>
            <a:stretch>
              <a:fillRect/>
            </a:stretch>
          </p:blipFill>
          <p:spPr>
            <a:xfrm>
              <a:off x="710889" y="1641898"/>
              <a:ext cx="4320014" cy="1948879"/>
            </a:xfrm>
            <a:prstGeom prst="rect">
              <a:avLst/>
            </a:prstGeom>
          </p:spPr>
        </p:pic>
        <p:cxnSp>
          <p:nvCxnSpPr>
            <p:cNvPr id="16" name="Elbow Connector 15"/>
            <p:cNvCxnSpPr>
              <a:stCxn id="22" idx="0"/>
              <a:endCxn id="23" idx="2"/>
            </p:cNvCxnSpPr>
            <p:nvPr/>
          </p:nvCxnSpPr>
          <p:spPr>
            <a:xfrm rot="5400000" flipH="1" flipV="1">
              <a:off x="2222933" y="2038568"/>
              <a:ext cx="970270" cy="2650108"/>
            </a:xfrm>
            <a:prstGeom prst="bentConnector3">
              <a:avLst>
                <a:gd name="adj1" fmla="val 50000"/>
              </a:avLst>
            </a:prstGeom>
            <a:ln>
              <a:tailEnd type="triangle"/>
            </a:ln>
          </p:spPr>
          <p:style>
            <a:lnRef idx="3">
              <a:schemeClr val="accent5"/>
            </a:lnRef>
            <a:fillRef idx="0">
              <a:schemeClr val="accent5"/>
            </a:fillRef>
            <a:effectRef idx="2">
              <a:schemeClr val="accent5"/>
            </a:effectRef>
            <a:fontRef idx="minor">
              <a:schemeClr val="tx1"/>
            </a:fontRef>
          </p:style>
        </p:cxnSp>
        <p:sp>
          <p:nvSpPr>
            <p:cNvPr id="22" name="TextBox 21"/>
            <p:cNvSpPr txBox="1"/>
            <p:nvPr/>
          </p:nvSpPr>
          <p:spPr>
            <a:xfrm>
              <a:off x="129823" y="3848757"/>
              <a:ext cx="2506382" cy="646331"/>
            </a:xfrm>
            <a:prstGeom prst="rect">
              <a:avLst/>
            </a:prstGeom>
            <a:ln>
              <a:noFill/>
              <a:tailEnd type="triangle"/>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GB"/>
                <a:t>Increased Prominence within Ad Copy</a:t>
              </a:r>
            </a:p>
          </p:txBody>
        </p:sp>
        <p:sp>
          <p:nvSpPr>
            <p:cNvPr id="23" name="Rectangle 22"/>
            <p:cNvSpPr/>
            <p:nvPr/>
          </p:nvSpPr>
          <p:spPr>
            <a:xfrm>
              <a:off x="3167672" y="2461471"/>
              <a:ext cx="1730899" cy="417016"/>
            </a:xfrm>
            <a:prstGeom prst="rect">
              <a:avLst/>
            </a:prstGeom>
            <a:noFill/>
            <a:ln w="19050">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2989566" y="3848756"/>
              <a:ext cx="2285317" cy="923330"/>
            </a:xfrm>
            <a:prstGeom prst="rect">
              <a:avLst/>
            </a:prstGeom>
            <a:ln>
              <a:noFill/>
              <a:tailEnd type="triangle"/>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GB"/>
                <a:t>Link directly to your highest converting web page</a:t>
              </a:r>
            </a:p>
          </p:txBody>
        </p:sp>
        <p:cxnSp>
          <p:nvCxnSpPr>
            <p:cNvPr id="25" name="Elbow Connector 24"/>
            <p:cNvCxnSpPr/>
            <p:nvPr/>
          </p:nvCxnSpPr>
          <p:spPr>
            <a:xfrm rot="16200000" flipV="1">
              <a:off x="3668511" y="3243099"/>
              <a:ext cx="943765" cy="214541"/>
            </a:xfrm>
            <a:prstGeom prst="bentConnector3">
              <a:avLst>
                <a:gd name="adj1" fmla="val 50000"/>
              </a:avLst>
            </a:prstGeom>
            <a:ln>
              <a:tailEnd type="triangle"/>
            </a:ln>
          </p:spPr>
          <p:style>
            <a:lnRef idx="3">
              <a:schemeClr val="accent5"/>
            </a:lnRef>
            <a:fillRef idx="0">
              <a:schemeClr val="accent5"/>
            </a:fillRef>
            <a:effectRef idx="2">
              <a:schemeClr val="accent5"/>
            </a:effectRef>
            <a:fontRef idx="minor">
              <a:schemeClr val="tx1"/>
            </a:fontRef>
          </p:style>
        </p:cxnSp>
      </p:grpSp>
      <p:sp>
        <p:nvSpPr>
          <p:cNvPr id="17" name="TextBox 16"/>
          <p:cNvSpPr txBox="1"/>
          <p:nvPr/>
        </p:nvSpPr>
        <p:spPr>
          <a:xfrm>
            <a:off x="266127" y="2513268"/>
            <a:ext cx="1469036" cy="365760"/>
          </a:xfrm>
          <a:prstGeom prst="rect">
            <a:avLst/>
          </a:prstGeom>
          <a:solidFill>
            <a:schemeClr val="accent1"/>
          </a:solidFill>
        </p:spPr>
        <p:txBody>
          <a:bodyPr wrap="square" lIns="182880" tIns="146304" rIns="182880" bIns="146304" rtlCol="0" anchor="ctr">
            <a:spAutoFit/>
          </a:bodyPr>
          <a:lstStyle/>
          <a:p>
            <a:pPr>
              <a:lnSpc>
                <a:spcPct val="90000"/>
              </a:lnSpc>
              <a:spcAft>
                <a:spcPts val="600"/>
              </a:spcAft>
            </a:pPr>
            <a:r>
              <a:rPr lang="en-US">
                <a:solidFill>
                  <a:schemeClr val="bg1"/>
                </a:solidFill>
              </a:rPr>
              <a:t>Example :</a:t>
            </a:r>
          </a:p>
        </p:txBody>
      </p:sp>
    </p:spTree>
    <p:extLst>
      <p:ext uri="{BB962C8B-B14F-4D97-AF65-F5344CB8AC3E}">
        <p14:creationId xmlns:p14="http://schemas.microsoft.com/office/powerpoint/2010/main" val="262613556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132412" y="6257218"/>
            <a:ext cx="9395014"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*Include additional screenshot mocks as necessary following this slide.</a:t>
            </a:r>
          </a:p>
        </p:txBody>
      </p:sp>
      <p:sp>
        <p:nvSpPr>
          <p:cNvPr id="6" name="Title 5"/>
          <p:cNvSpPr>
            <a:spLocks noGrp="1"/>
          </p:cNvSpPr>
          <p:nvPr>
            <p:ph type="title"/>
          </p:nvPr>
        </p:nvSpPr>
        <p:spPr>
          <a:xfrm>
            <a:off x="266128" y="295862"/>
            <a:ext cx="10857072" cy="776193"/>
          </a:xfrm>
        </p:spPr>
        <p:txBody>
          <a:bodyPr>
            <a:normAutofit fontScale="90000"/>
          </a:bodyPr>
          <a:lstStyle/>
          <a:p>
            <a:r>
              <a:rPr lang="en-US"/>
              <a:t>Why Use </a:t>
            </a:r>
            <a:r>
              <a:rPr lang="de-DE"/>
              <a:t>Action Link </a:t>
            </a:r>
            <a:r>
              <a:rPr lang="en-US"/>
              <a:t>Extensions?</a:t>
            </a:r>
            <a:br>
              <a:rPr lang="en-US"/>
            </a:br>
            <a:endParaRPr lang="en-US"/>
          </a:p>
        </p:txBody>
      </p:sp>
      <p:sp>
        <p:nvSpPr>
          <p:cNvPr id="12" name="Text Placeholder 11"/>
          <p:cNvSpPr>
            <a:spLocks noGrp="1"/>
          </p:cNvSpPr>
          <p:nvPr>
            <p:ph type="body" sz="quarter" idx="10"/>
          </p:nvPr>
        </p:nvSpPr>
        <p:spPr>
          <a:xfrm>
            <a:off x="266127" y="1188901"/>
            <a:ext cx="10857072" cy="2831544"/>
          </a:xfrm>
        </p:spPr>
        <p:txBody>
          <a:bodyPr/>
          <a:lstStyle/>
          <a:p>
            <a:r>
              <a:rPr lang="en-US"/>
              <a:t>To increase click through rate</a:t>
            </a:r>
          </a:p>
          <a:p>
            <a:r>
              <a:rPr lang="en-US"/>
              <a:t>There are no CPC premiums as CPCs are consistent with clicks on the headline</a:t>
            </a:r>
          </a:p>
          <a:p>
            <a:r>
              <a:rPr lang="en-US"/>
              <a:t>Links to advertiser’s landing page where users can take action</a:t>
            </a:r>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272279479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66127" y="3277758"/>
            <a:ext cx="11513497" cy="2176667"/>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de-DE"/>
              <a:t>Video Extensions </a:t>
            </a:r>
            <a:r>
              <a:rPr lang="en-US"/>
              <a:t>–</a:t>
            </a:r>
            <a:r>
              <a:rPr lang="de-DE"/>
              <a:t> Add Enriching Content </a:t>
            </a:r>
            <a:endParaRPr lang="en-US"/>
          </a:p>
        </p:txBody>
      </p:sp>
      <p:sp>
        <p:nvSpPr>
          <p:cNvPr id="3" name="Content Placeholder 2"/>
          <p:cNvSpPr>
            <a:spLocks noGrp="1"/>
          </p:cNvSpPr>
          <p:nvPr>
            <p:ph type="body" sz="quarter" idx="10"/>
          </p:nvPr>
        </p:nvSpPr>
        <p:spPr>
          <a:xfrm>
            <a:off x="266127" y="1188901"/>
            <a:ext cx="10857072" cy="800219"/>
          </a:xfrm>
        </p:spPr>
        <p:txBody>
          <a:bodyPr/>
          <a:lstStyle/>
          <a:p>
            <a:r>
              <a:rPr lang="en-US"/>
              <a:t>Video Extensions enable advertisers to enrich their ad copies by adding video links</a:t>
            </a:r>
          </a:p>
          <a:p>
            <a:r>
              <a:rPr lang="en-US"/>
              <a:t>Can be served together with other extensions</a:t>
            </a:r>
          </a:p>
        </p:txBody>
      </p:sp>
      <p:pic>
        <p:nvPicPr>
          <p:cNvPr id="5" name="Picture 4"/>
          <p:cNvPicPr>
            <a:picLocks noChangeAspect="1"/>
          </p:cNvPicPr>
          <p:nvPr/>
        </p:nvPicPr>
        <p:blipFill>
          <a:blip r:embed="rId3"/>
          <a:stretch>
            <a:fillRect/>
          </a:stretch>
        </p:blipFill>
        <p:spPr>
          <a:xfrm>
            <a:off x="3428160" y="3334274"/>
            <a:ext cx="4008064" cy="2063637"/>
          </a:xfrm>
          <a:prstGeom prst="rect">
            <a:avLst/>
          </a:prstGeom>
        </p:spPr>
      </p:pic>
      <p:sp>
        <p:nvSpPr>
          <p:cNvPr id="6" name="TextBox 5"/>
          <p:cNvSpPr txBox="1"/>
          <p:nvPr/>
        </p:nvSpPr>
        <p:spPr>
          <a:xfrm>
            <a:off x="535068" y="3334274"/>
            <a:ext cx="1469036" cy="365760"/>
          </a:xfrm>
          <a:prstGeom prst="rect">
            <a:avLst/>
          </a:prstGeom>
          <a:solidFill>
            <a:schemeClr val="accent1"/>
          </a:solidFill>
        </p:spPr>
        <p:txBody>
          <a:bodyPr wrap="square" lIns="182880" tIns="146304" rIns="182880" bIns="146304" rtlCol="0" anchor="ctr">
            <a:spAutoFit/>
          </a:bodyPr>
          <a:lstStyle/>
          <a:p>
            <a:pPr>
              <a:lnSpc>
                <a:spcPct val="90000"/>
              </a:lnSpc>
              <a:spcAft>
                <a:spcPts val="600"/>
              </a:spcAft>
            </a:pPr>
            <a:r>
              <a:rPr lang="en-US">
                <a:solidFill>
                  <a:schemeClr val="bg1"/>
                </a:solidFill>
              </a:rPr>
              <a:t>Example :</a:t>
            </a:r>
          </a:p>
        </p:txBody>
      </p:sp>
    </p:spTree>
    <p:extLst>
      <p:ext uri="{BB962C8B-B14F-4D97-AF65-F5344CB8AC3E}">
        <p14:creationId xmlns:p14="http://schemas.microsoft.com/office/powerpoint/2010/main" val="301309441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Why Use Video Extensions?</a:t>
            </a:r>
            <a:endParaRPr lang="en-GB"/>
          </a:p>
        </p:txBody>
      </p:sp>
      <p:sp>
        <p:nvSpPr>
          <p:cNvPr id="4" name="Text Placeholder 3"/>
          <p:cNvSpPr>
            <a:spLocks noGrp="1"/>
          </p:cNvSpPr>
          <p:nvPr>
            <p:ph type="body" sz="quarter" idx="10"/>
          </p:nvPr>
        </p:nvSpPr>
        <p:spPr>
          <a:xfrm>
            <a:off x="266127" y="1188901"/>
            <a:ext cx="10857072" cy="1138773"/>
          </a:xfrm>
        </p:spPr>
        <p:txBody>
          <a:bodyPr/>
          <a:lstStyle/>
          <a:p>
            <a:r>
              <a:rPr lang="en-US"/>
              <a:t>To enhance end user experience</a:t>
            </a:r>
          </a:p>
          <a:p>
            <a:r>
              <a:rPr lang="en-US"/>
              <a:t>To increase ad size and click through rates</a:t>
            </a:r>
          </a:p>
          <a:p>
            <a:pPr marL="0" indent="0">
              <a:buNone/>
            </a:pPr>
            <a:endParaRPr lang="en-US"/>
          </a:p>
        </p:txBody>
      </p:sp>
    </p:spTree>
    <p:extLst>
      <p:ext uri="{BB962C8B-B14F-4D97-AF65-F5344CB8AC3E}">
        <p14:creationId xmlns:p14="http://schemas.microsoft.com/office/powerpoint/2010/main" val="178980957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 Annotations</a:t>
            </a:r>
          </a:p>
        </p:txBody>
      </p:sp>
      <p:sp>
        <p:nvSpPr>
          <p:cNvPr id="3" name="Text Placeholder 2"/>
          <p:cNvSpPr>
            <a:spLocks noGrp="1"/>
          </p:cNvSpPr>
          <p:nvPr>
            <p:ph type="body" sz="quarter" idx="10"/>
          </p:nvPr>
        </p:nvSpPr>
        <p:spPr>
          <a:xfrm>
            <a:off x="266127" y="1188901"/>
            <a:ext cx="10857072" cy="2640723"/>
          </a:xfrm>
        </p:spPr>
        <p:txBody>
          <a:bodyPr/>
          <a:lstStyle/>
          <a:p>
            <a:r>
              <a:rPr lang="en-US"/>
              <a:t>Annotations are used to make ad copies more attractive and informative </a:t>
            </a:r>
          </a:p>
          <a:p>
            <a:r>
              <a:rPr lang="en-US"/>
              <a:t>Advertisers can’t adopt the annotations similar to adopting extensions.  However, can block annotations for their ads through opt-out settings in Bing Ads UI</a:t>
            </a:r>
          </a:p>
          <a:p>
            <a:r>
              <a:rPr lang="en-US"/>
              <a:t>All advertisers are eligible for ad annotations, however, annotations are not always guaranteed to show in their ads</a:t>
            </a:r>
          </a:p>
          <a:p>
            <a:pPr marL="267672" lvl="1" indent="0">
              <a:buNone/>
            </a:pPr>
            <a:endParaRPr lang="en-US"/>
          </a:p>
          <a:p>
            <a:endParaRPr lang="en-US"/>
          </a:p>
          <a:p>
            <a:endParaRPr lang="en-US"/>
          </a:p>
        </p:txBody>
      </p:sp>
    </p:spTree>
    <p:extLst>
      <p:ext uri="{BB962C8B-B14F-4D97-AF65-F5344CB8AC3E}">
        <p14:creationId xmlns:p14="http://schemas.microsoft.com/office/powerpoint/2010/main" val="211650796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132412" y="6257218"/>
            <a:ext cx="9395014" cy="215444"/>
          </a:xfrm>
          <a:prstGeom prst="rect">
            <a:avLst/>
          </a:prstGeom>
          <a:noFill/>
        </p:spPr>
        <p:txBody>
          <a:bodyPr wrap="square" rtlCol="0">
            <a:spAutoFit/>
          </a:bodyPr>
          <a:lstStyle/>
          <a:p>
            <a:r>
              <a:rPr lang="en-US" sz="800">
                <a:latin typeface="Segoe UI Light" panose="020B0502040204020203" pitchFamily="34" charset="0"/>
                <a:cs typeface="Segoe UI Light" panose="020B0502040204020203" pitchFamily="34" charset="0"/>
              </a:rPr>
              <a:t>*Include additional screenshot mocks as necessary following this slide.</a:t>
            </a:r>
          </a:p>
        </p:txBody>
      </p:sp>
      <p:sp>
        <p:nvSpPr>
          <p:cNvPr id="6" name="Title 5"/>
          <p:cNvSpPr>
            <a:spLocks noGrp="1"/>
          </p:cNvSpPr>
          <p:nvPr>
            <p:ph type="title"/>
          </p:nvPr>
        </p:nvSpPr>
        <p:spPr/>
        <p:txBody>
          <a:bodyPr/>
          <a:lstStyle/>
          <a:p>
            <a:r>
              <a:rPr lang="en-US"/>
              <a:t>Consumer Sentiment Annotation – Add Customer Review Text</a:t>
            </a:r>
            <a:br>
              <a:rPr lang="en-US"/>
            </a:br>
            <a:endParaRPr lang="en-US"/>
          </a:p>
        </p:txBody>
      </p:sp>
      <p:sp>
        <p:nvSpPr>
          <p:cNvPr id="7" name="Text Placeholder 6"/>
          <p:cNvSpPr>
            <a:spLocks noGrp="1"/>
          </p:cNvSpPr>
          <p:nvPr>
            <p:ph type="body" sz="quarter" idx="10"/>
          </p:nvPr>
        </p:nvSpPr>
        <p:spPr>
          <a:xfrm>
            <a:off x="266127" y="1188901"/>
            <a:ext cx="10857072" cy="4985980"/>
          </a:xfrm>
        </p:spPr>
        <p:txBody>
          <a:bodyPr/>
          <a:lstStyle/>
          <a:p>
            <a:r>
              <a:rPr lang="en-US"/>
              <a:t>Description</a:t>
            </a:r>
          </a:p>
          <a:p>
            <a:pPr lvl="1"/>
            <a:r>
              <a:rPr lang="en-US"/>
              <a:t>This annotation shows the most representative consumer review text with positive sentiment about the advertiser in their ad copy. This informs users what other consumers like about a particular advertiser resulting in increased user confidence, thus increasing click through rates</a:t>
            </a:r>
          </a:p>
          <a:p>
            <a:r>
              <a:rPr lang="en-US"/>
              <a:t>Benefits</a:t>
            </a:r>
          </a:p>
          <a:p>
            <a:pPr lvl="1"/>
            <a:r>
              <a:rPr lang="en-US"/>
              <a:t>Ads CTR uplift by increasing user confidence in ads and advertisers</a:t>
            </a:r>
          </a:p>
          <a:p>
            <a:r>
              <a:rPr lang="en-US"/>
              <a:t>How it Works</a:t>
            </a:r>
          </a:p>
          <a:p>
            <a:pPr lvl="1"/>
            <a:r>
              <a:rPr lang="en-US"/>
              <a:t>Step 1: The original reviews comes from existing reviews already used for Merchant Rating annotation, which is obtained from 3rd party review site</a:t>
            </a:r>
          </a:p>
          <a:p>
            <a:pPr lvl="1"/>
            <a:r>
              <a:rPr lang="en-US"/>
              <a:t>Step 2: Select candidate reviews with high rating</a:t>
            </a:r>
          </a:p>
          <a:p>
            <a:pPr lvl="1"/>
            <a:r>
              <a:rPr lang="en-US"/>
              <a:t>Step 3: Cluster reviews by topics (for example, delivery, customer service, pricing, </a:t>
            </a:r>
            <a:r>
              <a:rPr lang="en-US" err="1"/>
              <a:t>etc</a:t>
            </a:r>
            <a:r>
              <a:rPr lang="en-US"/>
              <a:t>)</a:t>
            </a:r>
          </a:p>
          <a:p>
            <a:pPr lvl="1"/>
            <a:r>
              <a:rPr lang="en-US"/>
              <a:t>Step 4: Choose the representative topic and representative reviews in it</a:t>
            </a:r>
          </a:p>
          <a:p>
            <a:pPr lvl="1"/>
            <a:r>
              <a:rPr lang="en-US"/>
              <a:t>Step 5: Ad domain matches records from step 4</a:t>
            </a:r>
          </a:p>
          <a:p>
            <a:pPr lvl="1"/>
            <a:r>
              <a:rPr lang="en-US"/>
              <a:t>Step 6: Ad domain matches thresholds requirements based on marketplace optimization</a:t>
            </a:r>
          </a:p>
          <a:p>
            <a:pPr lvl="1"/>
            <a:r>
              <a:rPr lang="en-US"/>
              <a:t>Step 7: Ad meets required quality or revenue thresholds which will be based on marketplace optimization </a:t>
            </a:r>
          </a:p>
          <a:p>
            <a:endParaRPr lang="en-US"/>
          </a:p>
          <a:p>
            <a:endParaRPr lang="en-US"/>
          </a:p>
        </p:txBody>
      </p:sp>
    </p:spTree>
    <p:extLst>
      <p:ext uri="{BB962C8B-B14F-4D97-AF65-F5344CB8AC3E}">
        <p14:creationId xmlns:p14="http://schemas.microsoft.com/office/powerpoint/2010/main" val="163248259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132412" y="6257218"/>
            <a:ext cx="9395014" cy="215444"/>
          </a:xfrm>
          <a:prstGeom prst="rect">
            <a:avLst/>
          </a:prstGeom>
          <a:noFill/>
        </p:spPr>
        <p:txBody>
          <a:bodyPr wrap="square" rtlCol="0">
            <a:spAutoFit/>
          </a:bodyPr>
          <a:lstStyle/>
          <a:p>
            <a:r>
              <a:rPr lang="en-US" sz="800">
                <a:latin typeface="Segoe UI Light" panose="020B0502040204020203" pitchFamily="34" charset="0"/>
                <a:cs typeface="Segoe UI Light" panose="020B0502040204020203" pitchFamily="34" charset="0"/>
              </a:rPr>
              <a:t>*Include additional screenshot mocks as necessary following this slide.</a:t>
            </a:r>
          </a:p>
        </p:txBody>
      </p:sp>
      <p:sp>
        <p:nvSpPr>
          <p:cNvPr id="37" name="Rectangle 4"/>
          <p:cNvSpPr>
            <a:spLocks noChangeArrowheads="1"/>
          </p:cNvSpPr>
          <p:nvPr/>
        </p:nvSpPr>
        <p:spPr bwMode="auto">
          <a:xfrm>
            <a:off x="788982" y="139962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8" name="Picture 37"/>
          <p:cNvPicPr>
            <a:picLocks noChangeAspect="1"/>
          </p:cNvPicPr>
          <p:nvPr/>
        </p:nvPicPr>
        <p:blipFill>
          <a:blip r:embed="rId3"/>
          <a:stretch>
            <a:fillRect/>
          </a:stretch>
        </p:blipFill>
        <p:spPr>
          <a:xfrm>
            <a:off x="212037" y="1523617"/>
            <a:ext cx="6229350" cy="2019300"/>
          </a:xfrm>
          <a:prstGeom prst="rect">
            <a:avLst/>
          </a:prstGeom>
        </p:spPr>
      </p:pic>
      <p:sp>
        <p:nvSpPr>
          <p:cNvPr id="39" name="Rectangle 38"/>
          <p:cNvSpPr/>
          <p:nvPr/>
        </p:nvSpPr>
        <p:spPr>
          <a:xfrm>
            <a:off x="356968" y="1105911"/>
            <a:ext cx="2293898" cy="358816"/>
          </a:xfrm>
          <a:prstGeom prst="rect">
            <a:avLst/>
          </a:prstGeom>
        </p:spPr>
        <p:txBody>
          <a:bodyPr wrap="none">
            <a:spAutoFit/>
          </a:bodyPr>
          <a:lstStyle/>
          <a:p>
            <a:pPr>
              <a:lnSpc>
                <a:spcPct val="115000"/>
              </a:lnSpc>
              <a:spcAft>
                <a:spcPts val="1000"/>
              </a:spcAft>
            </a:pPr>
            <a:r>
              <a:rPr lang="en-US" sz="1600">
                <a:latin typeface="Calibri" panose="020F0502020204030204" pitchFamily="34" charset="0"/>
                <a:ea typeface="宋体" panose="02010600030101010101" pitchFamily="2" charset="-122"/>
                <a:cs typeface="Times New Roman" panose="02020603050405020304" pitchFamily="18" charset="0"/>
              </a:rPr>
              <a:t>Mainline on separate line</a:t>
            </a:r>
            <a:endParaRPr lang="en-US" sz="16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0" name="Rectangle 39"/>
          <p:cNvSpPr/>
          <p:nvPr/>
        </p:nvSpPr>
        <p:spPr>
          <a:xfrm>
            <a:off x="341804" y="3873340"/>
            <a:ext cx="2656305" cy="338554"/>
          </a:xfrm>
          <a:prstGeom prst="rect">
            <a:avLst/>
          </a:prstGeom>
        </p:spPr>
        <p:txBody>
          <a:bodyPr wrap="none">
            <a:spAutoFit/>
          </a:bodyPr>
          <a:lstStyle/>
          <a:p>
            <a:r>
              <a:rPr lang="en-US" sz="1600">
                <a:latin typeface="Calibri" panose="020F0502020204030204" pitchFamily="34" charset="0"/>
                <a:ea typeface="宋体" panose="02010600030101010101" pitchFamily="2" charset="-122"/>
                <a:cs typeface="Times New Roman" panose="02020603050405020304" pitchFamily="18" charset="0"/>
              </a:rPr>
              <a:t>Mainline on fact row with MR</a:t>
            </a:r>
            <a:endParaRPr lang="en-US" sz="1600"/>
          </a:p>
        </p:txBody>
      </p:sp>
      <p:pic>
        <p:nvPicPr>
          <p:cNvPr id="41" name="Picture 40"/>
          <p:cNvPicPr>
            <a:picLocks noChangeAspect="1"/>
          </p:cNvPicPr>
          <p:nvPr/>
        </p:nvPicPr>
        <p:blipFill>
          <a:blip r:embed="rId4"/>
          <a:stretch>
            <a:fillRect/>
          </a:stretch>
        </p:blipFill>
        <p:spPr>
          <a:xfrm>
            <a:off x="233030" y="4182485"/>
            <a:ext cx="6115050" cy="1819275"/>
          </a:xfrm>
          <a:prstGeom prst="rect">
            <a:avLst/>
          </a:prstGeom>
        </p:spPr>
      </p:pic>
      <p:pic>
        <p:nvPicPr>
          <p:cNvPr id="42" name="Picture 41"/>
          <p:cNvPicPr>
            <a:picLocks noChangeAspect="1"/>
          </p:cNvPicPr>
          <p:nvPr/>
        </p:nvPicPr>
        <p:blipFill>
          <a:blip r:embed="rId5"/>
          <a:stretch>
            <a:fillRect/>
          </a:stretch>
        </p:blipFill>
        <p:spPr>
          <a:xfrm>
            <a:off x="7081418" y="1421616"/>
            <a:ext cx="4619625" cy="1638300"/>
          </a:xfrm>
          <a:prstGeom prst="rect">
            <a:avLst/>
          </a:prstGeom>
        </p:spPr>
      </p:pic>
      <p:sp>
        <p:nvSpPr>
          <p:cNvPr id="43" name="Rectangle 42"/>
          <p:cNvSpPr/>
          <p:nvPr/>
        </p:nvSpPr>
        <p:spPr>
          <a:xfrm>
            <a:off x="7138922" y="1105911"/>
            <a:ext cx="1135247" cy="375487"/>
          </a:xfrm>
          <a:prstGeom prst="rect">
            <a:avLst/>
          </a:prstGeom>
        </p:spPr>
        <p:txBody>
          <a:bodyPr wrap="none">
            <a:spAutoFit/>
          </a:bodyPr>
          <a:lstStyle/>
          <a:p>
            <a:pPr>
              <a:lnSpc>
                <a:spcPct val="115000"/>
              </a:lnSpc>
              <a:spcAft>
                <a:spcPts val="1000"/>
              </a:spcAft>
            </a:pPr>
            <a:r>
              <a:rPr lang="en-US" sz="1600">
                <a:latin typeface="Calibri" panose="020F0502020204030204" pitchFamily="34" charset="0"/>
                <a:ea typeface="宋体" panose="02010600030101010101" pitchFamily="2" charset="-122"/>
                <a:cs typeface="Times New Roman" panose="02020603050405020304" pitchFamily="18" charset="0"/>
              </a:rPr>
              <a:t>On side bar</a:t>
            </a:r>
            <a:endParaRPr lang="en-US" sz="160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44" name="Picture 43"/>
          <p:cNvPicPr/>
          <p:nvPr/>
        </p:nvPicPr>
        <p:blipFill>
          <a:blip r:embed="rId6"/>
          <a:stretch>
            <a:fillRect/>
          </a:stretch>
        </p:blipFill>
        <p:spPr>
          <a:xfrm>
            <a:off x="7951782" y="3868590"/>
            <a:ext cx="3097107" cy="2390921"/>
          </a:xfrm>
          <a:prstGeom prst="rect">
            <a:avLst/>
          </a:prstGeom>
        </p:spPr>
      </p:pic>
      <p:cxnSp>
        <p:nvCxnSpPr>
          <p:cNvPr id="45" name="Straight Arrow Connector 44"/>
          <p:cNvCxnSpPr/>
          <p:nvPr/>
        </p:nvCxnSpPr>
        <p:spPr>
          <a:xfrm>
            <a:off x="3989382" y="2795038"/>
            <a:ext cx="3739673" cy="1387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8205783" y="2935233"/>
            <a:ext cx="59434" cy="469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6122982" y="4833598"/>
            <a:ext cx="1828800" cy="209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7138922" y="3349858"/>
            <a:ext cx="3874459" cy="553998"/>
          </a:xfrm>
          <a:prstGeom prst="rect">
            <a:avLst/>
          </a:prstGeom>
          <a:noFill/>
        </p:spPr>
        <p:txBody>
          <a:bodyPr wrap="none" rtlCol="0">
            <a:spAutoFit/>
          </a:bodyPr>
          <a:lstStyle/>
          <a:p>
            <a:r>
              <a:rPr lang="en-US" altLang="zh-CN" sz="1600"/>
              <a:t>Grey links point user to the attribution page </a:t>
            </a:r>
          </a:p>
          <a:p>
            <a:r>
              <a:rPr lang="en-US" altLang="zh-CN" sz="1400" i="1">
                <a:solidFill>
                  <a:schemeClr val="bg1">
                    <a:lumMod val="65000"/>
                  </a:schemeClr>
                </a:solidFill>
              </a:rPr>
              <a:t>(the design may change during implementation)</a:t>
            </a:r>
            <a:endParaRPr lang="en-US" sz="1400" i="1">
              <a:solidFill>
                <a:schemeClr val="bg1">
                  <a:lumMod val="65000"/>
                </a:schemeClr>
              </a:solidFill>
            </a:endParaRPr>
          </a:p>
        </p:txBody>
      </p:sp>
      <p:sp>
        <p:nvSpPr>
          <p:cNvPr id="2" name="Rectangle 1"/>
          <p:cNvSpPr/>
          <p:nvPr/>
        </p:nvSpPr>
        <p:spPr>
          <a:xfrm>
            <a:off x="233030" y="735497"/>
            <a:ext cx="2212465" cy="425501"/>
          </a:xfrm>
          <a:prstGeom prst="rect">
            <a:avLst/>
          </a:prstGeom>
        </p:spPr>
        <p:txBody>
          <a:bodyPr wrap="none">
            <a:spAutoFit/>
          </a:bodyPr>
          <a:lstStyle/>
          <a:p>
            <a:pPr>
              <a:lnSpc>
                <a:spcPct val="115000"/>
              </a:lnSpc>
              <a:spcAft>
                <a:spcPts val="1000"/>
              </a:spcAft>
            </a:pPr>
            <a:r>
              <a:rPr lang="en-US" sz="2000" b="1">
                <a:solidFill>
                  <a:srgbClr val="3B3B3B"/>
                </a:solidFill>
                <a:latin typeface="Calibri" panose="020F0502020204030204" pitchFamily="34" charset="0"/>
                <a:ea typeface="宋体" panose="02010600030101010101" pitchFamily="2" charset="-122"/>
                <a:cs typeface="Times New Roman" panose="02020603050405020304" pitchFamily="18" charset="0"/>
              </a:rPr>
              <a:t>Experience on Bing</a:t>
            </a:r>
          </a:p>
        </p:txBody>
      </p:sp>
      <p:sp>
        <p:nvSpPr>
          <p:cNvPr id="7" name="Title 6"/>
          <p:cNvSpPr>
            <a:spLocks noGrp="1"/>
          </p:cNvSpPr>
          <p:nvPr>
            <p:ph type="title"/>
          </p:nvPr>
        </p:nvSpPr>
        <p:spPr/>
        <p:txBody>
          <a:bodyPr/>
          <a:lstStyle/>
          <a:p>
            <a:r>
              <a:rPr lang="en-US"/>
              <a:t>Consumer Sentiment - Example</a:t>
            </a:r>
          </a:p>
        </p:txBody>
      </p:sp>
    </p:spTree>
    <p:extLst>
      <p:ext uri="{BB962C8B-B14F-4D97-AF65-F5344CB8AC3E}">
        <p14:creationId xmlns:p14="http://schemas.microsoft.com/office/powerpoint/2010/main" val="347115565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bwMode="auto">
          <a:xfrm>
            <a:off x="266127" y="4180654"/>
            <a:ext cx="11513497" cy="2111669"/>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itle 8"/>
          <p:cNvSpPr txBox="1">
            <a:spLocks/>
          </p:cNvSpPr>
          <p:nvPr/>
        </p:nvSpPr>
        <p:spPr>
          <a:xfrm>
            <a:off x="6867354" y="4940242"/>
            <a:ext cx="4521020" cy="231940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a:lstStyle>
          <a:p>
            <a:br>
              <a:rPr lang="en-US" sz="3600" kern="0">
                <a:solidFill>
                  <a:srgbClr val="FFFFFF"/>
                </a:solidFill>
              </a:rPr>
            </a:br>
            <a:endParaRPr lang="en-GB" sz="3600">
              <a:solidFill>
                <a:srgbClr val="FFFFFF"/>
              </a:solidFill>
            </a:endParaRPr>
          </a:p>
        </p:txBody>
      </p:sp>
      <p:sp>
        <p:nvSpPr>
          <p:cNvPr id="22" name="Title 21"/>
          <p:cNvSpPr>
            <a:spLocks noGrp="1"/>
          </p:cNvSpPr>
          <p:nvPr>
            <p:ph type="title"/>
          </p:nvPr>
        </p:nvSpPr>
        <p:spPr/>
        <p:txBody>
          <a:bodyPr/>
          <a:lstStyle/>
          <a:p>
            <a:r>
              <a:rPr lang="en-US"/>
              <a:t>What Are Ad Extensions?</a:t>
            </a:r>
            <a:br>
              <a:rPr lang="en-US"/>
            </a:br>
            <a:endParaRPr lang="en-US"/>
          </a:p>
        </p:txBody>
      </p:sp>
      <p:sp>
        <p:nvSpPr>
          <p:cNvPr id="3" name="Text Placeholder 2"/>
          <p:cNvSpPr>
            <a:spLocks noGrp="1"/>
          </p:cNvSpPr>
          <p:nvPr>
            <p:ph type="body" sz="quarter" idx="10"/>
          </p:nvPr>
        </p:nvSpPr>
        <p:spPr>
          <a:xfrm>
            <a:off x="266127" y="1188901"/>
            <a:ext cx="10857072" cy="4210383"/>
          </a:xfrm>
        </p:spPr>
        <p:txBody>
          <a:bodyPr/>
          <a:lstStyle/>
          <a:p>
            <a:r>
              <a:rPr lang="en-US" dirty="0"/>
              <a:t>Ad Extensions make ads more relevant and informative by adding supplementary information to the Ad Copy</a:t>
            </a:r>
          </a:p>
          <a:p>
            <a:r>
              <a:rPr lang="en-US" dirty="0"/>
              <a:t>There are 3 main types of Ad Extensions available in </a:t>
            </a:r>
            <a:r>
              <a:rPr lang="en-US" dirty="0" err="1"/>
              <a:t>BingAds</a:t>
            </a:r>
            <a:r>
              <a:rPr lang="en-US" dirty="0"/>
              <a:t> : </a:t>
            </a:r>
          </a:p>
          <a:p>
            <a:pPr lvl="1"/>
            <a:r>
              <a:rPr lang="en-US" dirty="0"/>
              <a:t>Local Extensions</a:t>
            </a:r>
          </a:p>
          <a:p>
            <a:pPr lvl="1"/>
            <a:r>
              <a:rPr lang="en-US" dirty="0"/>
              <a:t>Call Extensions</a:t>
            </a:r>
          </a:p>
          <a:p>
            <a:pPr lvl="1"/>
            <a:r>
              <a:rPr lang="en-US" dirty="0"/>
              <a:t>Sitelink Extensions</a:t>
            </a:r>
          </a:p>
          <a:p>
            <a:r>
              <a:rPr lang="en-US" dirty="0"/>
              <a:t>Advertisers can adopt Ad Extensions at Ad group, Campaign or Account level</a:t>
            </a:r>
          </a:p>
          <a:p>
            <a:pPr lvl="1"/>
            <a:r>
              <a:rPr lang="en-US" dirty="0"/>
              <a:t> Adoption of Ad extensions at Account level was enabled by Bing recently (</a:t>
            </a:r>
            <a:r>
              <a:rPr lang="en-US" dirty="0">
                <a:hlinkClick r:id="rId3"/>
              </a:rPr>
              <a:t>Announcement</a:t>
            </a:r>
            <a:r>
              <a:rPr lang="en-US" dirty="0"/>
              <a:t> made on                19</a:t>
            </a:r>
            <a:r>
              <a:rPr lang="en-US" baseline="30000" dirty="0"/>
              <a:t>th</a:t>
            </a:r>
            <a:r>
              <a:rPr lang="en-US" dirty="0"/>
              <a:t> September, 2017)</a:t>
            </a:r>
          </a:p>
          <a:p>
            <a:pPr lvl="1"/>
            <a:r>
              <a:rPr lang="en-US" dirty="0"/>
              <a:t> Extensions set at the ad group or campaign level will trump those set at the account levels</a:t>
            </a:r>
          </a:p>
          <a:p>
            <a:pPr marL="267672" lvl="1" indent="0">
              <a:buNone/>
            </a:pPr>
            <a:r>
              <a:rPr lang="en-US" dirty="0"/>
              <a:t> </a:t>
            </a:r>
          </a:p>
          <a:p>
            <a:pPr lvl="1"/>
            <a:endParaRPr lang="en-US" dirty="0"/>
          </a:p>
          <a:p>
            <a:endParaRPr lang="en-US" dirty="0"/>
          </a:p>
          <a:p>
            <a:endParaRPr lang="en-US" dirty="0"/>
          </a:p>
        </p:txBody>
      </p:sp>
      <p:grpSp>
        <p:nvGrpSpPr>
          <p:cNvPr id="28" name="Group 27"/>
          <p:cNvGrpSpPr/>
          <p:nvPr/>
        </p:nvGrpSpPr>
        <p:grpSpPr>
          <a:xfrm>
            <a:off x="1429407" y="4361300"/>
            <a:ext cx="8220233" cy="1564740"/>
            <a:chOff x="4700448" y="2840737"/>
            <a:chExt cx="7606887" cy="850005"/>
          </a:xfrm>
        </p:grpSpPr>
        <p:pic>
          <p:nvPicPr>
            <p:cNvPr id="29" name="Picture 28"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9570" y="2840737"/>
              <a:ext cx="4127123" cy="850005"/>
            </a:xfrm>
            <a:prstGeom prst="rect">
              <a:avLst/>
            </a:prstGeom>
          </p:spPr>
        </p:pic>
        <p:sp>
          <p:nvSpPr>
            <p:cNvPr id="30" name="Line Callout 1 29"/>
            <p:cNvSpPr/>
            <p:nvPr/>
          </p:nvSpPr>
          <p:spPr bwMode="auto">
            <a:xfrm>
              <a:off x="11103335" y="3218165"/>
              <a:ext cx="1204000" cy="178500"/>
            </a:xfrm>
            <a:prstGeom prst="borderCallout1">
              <a:avLst>
                <a:gd name="adj1" fmla="val 44989"/>
                <a:gd name="adj2" fmla="val -1923"/>
                <a:gd name="adj3" fmla="val 52597"/>
                <a:gd name="adj4" fmla="val -218666"/>
              </a:avLst>
            </a:prstGeom>
            <a:solidFill>
              <a:srgbClr val="004B50"/>
            </a:solidFill>
            <a:ln w="17145" cap="flat" cmpd="sng" algn="ctr">
              <a:solidFill>
                <a:srgbClr val="004B50"/>
              </a:solidFill>
              <a:prstDash val="solid"/>
              <a:headEnd type="none" w="med" len="med"/>
              <a:tailEnd type="none" w="med" len="med"/>
            </a:ln>
            <a:effectLst>
              <a:outerShdw blurRad="50800" dist="38100" dir="2700000" algn="tl" rotWithShape="0">
                <a:prstClr val="black">
                  <a:alpha val="40000"/>
                </a:prstClr>
              </a:outerShdw>
            </a:effectLst>
          </p:spPr>
          <p:txBody>
            <a:bodyPr vert="horz" wrap="none" lIns="37130" tIns="37130" rIns="37130" bIns="37130" numCol="1" rtlCol="0" anchor="ctr" anchorCtr="0" compatLnSpc="1">
              <a:prstTxWarp prst="textNoShape">
                <a:avLst/>
              </a:prstTxWarp>
            </a:bodyPr>
            <a:lstStyle/>
            <a:p>
              <a:pPr algn="l" defTabSz="742626" eaLnBrk="1" fontAlgn="auto" hangingPunct="1">
                <a:spcBef>
                  <a:spcPct val="100000"/>
                </a:spcBef>
                <a:spcAft>
                  <a:spcPts val="0"/>
                </a:spcAft>
                <a:buClrTx/>
                <a:defRPr/>
              </a:pPr>
              <a:r>
                <a:rPr lang="en-US" sz="956" kern="0">
                  <a:solidFill>
                    <a:srgbClr val="FFFFFF"/>
                  </a:solidFill>
                  <a:latin typeface="Segoe UI"/>
                  <a:cs typeface="+mn-cs"/>
                </a:rPr>
                <a:t>Call </a:t>
              </a:r>
              <a:r>
                <a:rPr lang="en-US" sz="956" kern="0">
                  <a:solidFill>
                    <a:srgbClr val="FFFFFF"/>
                  </a:solidFill>
                  <a:latin typeface="Segoe UI"/>
                </a:rPr>
                <a:t>E</a:t>
              </a:r>
              <a:r>
                <a:rPr lang="en-US" sz="956" kern="0">
                  <a:solidFill>
                    <a:srgbClr val="FFFFFF"/>
                  </a:solidFill>
                  <a:latin typeface="Segoe UI"/>
                  <a:cs typeface="+mn-cs"/>
                </a:rPr>
                <a:t>xtension</a:t>
              </a:r>
            </a:p>
          </p:txBody>
        </p:sp>
        <p:sp>
          <p:nvSpPr>
            <p:cNvPr id="31" name="Line Callout 1 30"/>
            <p:cNvSpPr/>
            <p:nvPr/>
          </p:nvSpPr>
          <p:spPr bwMode="auto">
            <a:xfrm>
              <a:off x="11123200" y="3434376"/>
              <a:ext cx="1184135" cy="189871"/>
            </a:xfrm>
            <a:prstGeom prst="borderCallout1">
              <a:avLst>
                <a:gd name="adj1" fmla="val 44989"/>
                <a:gd name="adj2" fmla="val -1923"/>
                <a:gd name="adj3" fmla="val 45733"/>
                <a:gd name="adj4" fmla="val -222286"/>
              </a:avLst>
            </a:prstGeom>
            <a:solidFill>
              <a:srgbClr val="004B50"/>
            </a:solidFill>
            <a:ln w="17145" cap="flat" cmpd="sng" algn="ctr">
              <a:solidFill>
                <a:srgbClr val="004B50"/>
              </a:solidFill>
              <a:prstDash val="solid"/>
              <a:headEnd type="none" w="med" len="med"/>
              <a:tailEnd type="none" w="med" len="med"/>
            </a:ln>
            <a:effectLst>
              <a:outerShdw blurRad="50800" dist="38100" dir="2700000" algn="tl" rotWithShape="0">
                <a:prstClr val="black">
                  <a:alpha val="40000"/>
                </a:prstClr>
              </a:outerShdw>
            </a:effectLst>
          </p:spPr>
          <p:txBody>
            <a:bodyPr vert="horz" wrap="none" lIns="37130" tIns="37130" rIns="37130" bIns="37130" numCol="1" rtlCol="0" anchor="ctr" anchorCtr="0" compatLnSpc="1">
              <a:prstTxWarp prst="textNoShape">
                <a:avLst/>
              </a:prstTxWarp>
            </a:bodyPr>
            <a:lstStyle/>
            <a:p>
              <a:pPr algn="l" defTabSz="742626" eaLnBrk="1" fontAlgn="auto" hangingPunct="1">
                <a:spcBef>
                  <a:spcPct val="100000"/>
                </a:spcBef>
                <a:spcAft>
                  <a:spcPts val="0"/>
                </a:spcAft>
                <a:buClrTx/>
                <a:defRPr/>
              </a:pPr>
              <a:r>
                <a:rPr lang="en-US" sz="956" kern="0" err="1">
                  <a:solidFill>
                    <a:srgbClr val="FFFFFF"/>
                  </a:solidFill>
                  <a:latin typeface="Segoe UI"/>
                  <a:cs typeface="+mn-cs"/>
                </a:rPr>
                <a:t>Sitelink</a:t>
              </a:r>
              <a:r>
                <a:rPr lang="en-US" sz="956" kern="0">
                  <a:solidFill>
                    <a:srgbClr val="FFFFFF"/>
                  </a:solidFill>
                  <a:latin typeface="Segoe UI"/>
                  <a:cs typeface="+mn-cs"/>
                </a:rPr>
                <a:t> Extension</a:t>
              </a:r>
            </a:p>
          </p:txBody>
        </p:sp>
        <p:sp>
          <p:nvSpPr>
            <p:cNvPr id="32" name="Line Callout 1 31"/>
            <p:cNvSpPr/>
            <p:nvPr/>
          </p:nvSpPr>
          <p:spPr bwMode="auto">
            <a:xfrm>
              <a:off x="4700448" y="3166377"/>
              <a:ext cx="1417065" cy="181585"/>
            </a:xfrm>
            <a:prstGeom prst="borderCallout1">
              <a:avLst>
                <a:gd name="adj1" fmla="val 48133"/>
                <a:gd name="adj2" fmla="val 99658"/>
                <a:gd name="adj3" fmla="val 53461"/>
                <a:gd name="adj4" fmla="val 127246"/>
              </a:avLst>
            </a:prstGeom>
            <a:solidFill>
              <a:srgbClr val="004B50"/>
            </a:solidFill>
            <a:ln w="17145" cap="flat" cmpd="sng" algn="ctr">
              <a:solidFill>
                <a:srgbClr val="004B50"/>
              </a:solidFill>
              <a:prstDash val="solid"/>
              <a:headEnd type="none" w="med" len="med"/>
              <a:tailEnd type="none" w="med" len="med"/>
            </a:ln>
            <a:effectLst>
              <a:outerShdw blurRad="50800" dist="38100" dir="2700000" algn="tl" rotWithShape="0">
                <a:prstClr val="black">
                  <a:alpha val="40000"/>
                </a:prstClr>
              </a:outerShdw>
            </a:effectLst>
          </p:spPr>
          <p:txBody>
            <a:bodyPr vert="horz" wrap="none" lIns="37130" tIns="37130" rIns="37130" bIns="37130" numCol="1" rtlCol="0" anchor="ctr" anchorCtr="0" compatLnSpc="1">
              <a:prstTxWarp prst="textNoShape">
                <a:avLst/>
              </a:prstTxWarp>
            </a:bodyPr>
            <a:lstStyle/>
            <a:p>
              <a:pPr algn="l" defTabSz="742626" eaLnBrk="1" fontAlgn="auto" hangingPunct="1">
                <a:spcBef>
                  <a:spcPts val="0"/>
                </a:spcBef>
                <a:spcAft>
                  <a:spcPts val="0"/>
                </a:spcAft>
                <a:buClrTx/>
                <a:defRPr/>
              </a:pPr>
              <a:r>
                <a:rPr lang="en-US" sz="1115" kern="0">
                  <a:solidFill>
                    <a:srgbClr val="FFFFFF"/>
                  </a:solidFill>
                  <a:latin typeface="Segoe UI"/>
                  <a:cs typeface="+mn-cs"/>
                </a:rPr>
                <a:t>Location  </a:t>
              </a:r>
              <a:r>
                <a:rPr lang="en-US" sz="1115" kern="0">
                  <a:solidFill>
                    <a:schemeClr val="bg1"/>
                  </a:solidFill>
                  <a:latin typeface="Segoe UI"/>
                </a:rPr>
                <a:t>E</a:t>
              </a:r>
              <a:r>
                <a:rPr lang="en-US" sz="1115" kern="0">
                  <a:solidFill>
                    <a:schemeClr val="bg1"/>
                  </a:solidFill>
                  <a:latin typeface="Segoe UI"/>
                  <a:cs typeface="+mn-cs"/>
                </a:rPr>
                <a:t>xtension</a:t>
              </a:r>
            </a:p>
          </p:txBody>
        </p:sp>
      </p:grpSp>
    </p:spTree>
    <p:extLst>
      <p:ext uri="{BB962C8B-B14F-4D97-AF65-F5344CB8AC3E}">
        <p14:creationId xmlns:p14="http://schemas.microsoft.com/office/powerpoint/2010/main" val="3890276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66127" y="4518212"/>
            <a:ext cx="11513497" cy="1655459"/>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p:cNvSpPr>
            <a:spLocks noGrp="1"/>
          </p:cNvSpPr>
          <p:nvPr>
            <p:ph type="title"/>
          </p:nvPr>
        </p:nvSpPr>
        <p:spPr/>
        <p:txBody>
          <a:bodyPr/>
          <a:lstStyle/>
          <a:p>
            <a:r>
              <a:rPr lang="en-US"/>
              <a:t>Merchant Rating Annotation – Add Third Party Reviews</a:t>
            </a:r>
            <a:br>
              <a:rPr lang="en-US"/>
            </a:br>
            <a:endParaRPr lang="en-US"/>
          </a:p>
        </p:txBody>
      </p:sp>
      <p:sp>
        <p:nvSpPr>
          <p:cNvPr id="9" name="Text Placeholder 8"/>
          <p:cNvSpPr>
            <a:spLocks noGrp="1"/>
          </p:cNvSpPr>
          <p:nvPr>
            <p:ph type="body" sz="quarter" idx="10"/>
          </p:nvPr>
        </p:nvSpPr>
        <p:spPr>
          <a:xfrm>
            <a:off x="266127" y="1188901"/>
            <a:ext cx="10857072" cy="5546134"/>
          </a:xfrm>
        </p:spPr>
        <p:txBody>
          <a:bodyPr/>
          <a:lstStyle/>
          <a:p>
            <a:r>
              <a:rPr lang="en-US"/>
              <a:t>Description</a:t>
            </a:r>
          </a:p>
          <a:p>
            <a:pPr lvl="1"/>
            <a:r>
              <a:rPr lang="en-US"/>
              <a:t>Displays customer’s business rating and links to highly rated reviews to show what people are saying about the related business.  </a:t>
            </a:r>
          </a:p>
          <a:p>
            <a:r>
              <a:rPr lang="en-US"/>
              <a:t>Benefits</a:t>
            </a:r>
          </a:p>
          <a:p>
            <a:pPr lvl="1"/>
            <a:r>
              <a:rPr lang="en-US"/>
              <a:t>Reviews and ratings primarily reflect customers' overall consumer experience </a:t>
            </a:r>
          </a:p>
          <a:p>
            <a:r>
              <a:rPr lang="en-US"/>
              <a:t>Eligibility Requirements</a:t>
            </a:r>
          </a:p>
          <a:p>
            <a:pPr lvl="1"/>
            <a:r>
              <a:rPr lang="en-US"/>
              <a:t>Step 1:  The campaign should be set up as either a Search and content campaign (US only) or Search campaign (non-US only)</a:t>
            </a:r>
          </a:p>
          <a:p>
            <a:pPr lvl="1"/>
            <a:r>
              <a:rPr lang="en-US"/>
              <a:t>Step 2:  In most cases, advertisers’ business must have at least 30 unique reviews, each from the past 12 months -- and a composite rating of at least 3.5 stars or higher</a:t>
            </a:r>
          </a:p>
          <a:p>
            <a:pPr lvl="1"/>
            <a:r>
              <a:rPr lang="en-US"/>
              <a:t>Step 3: However, Bing Ads may show ratings for merchants with fewer than 30 reviews if they have sufficient data from other sources to determine an accurate rating</a:t>
            </a:r>
          </a:p>
          <a:p>
            <a:r>
              <a:rPr lang="en-US"/>
              <a:t>Example:  </a:t>
            </a:r>
          </a:p>
          <a:p>
            <a:pPr lvl="1"/>
            <a:r>
              <a:rPr lang="en-US"/>
              <a:t>User search for “Coho Winery”.  A Coho Winery </a:t>
            </a:r>
          </a:p>
          <a:p>
            <a:pPr marL="267672" lvl="1" indent="0">
              <a:buNone/>
            </a:pPr>
            <a:r>
              <a:rPr lang="en-US"/>
              <a:t>    Ad is served that includes rating</a:t>
            </a:r>
          </a:p>
          <a:p>
            <a:pPr marL="267672" lvl="1" indent="0">
              <a:buNone/>
            </a:pPr>
            <a:r>
              <a:rPr lang="en-US"/>
              <a:t>    (starting with “cohowinery.com is rated”). </a:t>
            </a:r>
          </a:p>
          <a:p>
            <a:endParaRPr lang="en-US"/>
          </a:p>
          <a:p>
            <a:endParaRPr lang="en-US"/>
          </a:p>
          <a:p>
            <a:endParaRPr lang="en-US"/>
          </a:p>
        </p:txBody>
      </p:sp>
      <p:pic>
        <p:nvPicPr>
          <p:cNvPr id="5" name="Picture 4"/>
          <p:cNvPicPr>
            <a:picLocks noChangeAspect="1"/>
          </p:cNvPicPr>
          <p:nvPr/>
        </p:nvPicPr>
        <p:blipFill>
          <a:blip r:embed="rId3"/>
          <a:stretch>
            <a:fillRect/>
          </a:stretch>
        </p:blipFill>
        <p:spPr>
          <a:xfrm>
            <a:off x="5842581" y="4600312"/>
            <a:ext cx="4726808" cy="1492677"/>
          </a:xfrm>
          <a:prstGeom prst="rect">
            <a:avLst/>
          </a:prstGeom>
        </p:spPr>
      </p:pic>
    </p:spTree>
    <p:extLst>
      <p:ext uri="{BB962C8B-B14F-4D97-AF65-F5344CB8AC3E}">
        <p14:creationId xmlns:p14="http://schemas.microsoft.com/office/powerpoint/2010/main" val="47617732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266126" y="3396841"/>
            <a:ext cx="11513497" cy="1655459"/>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p:cNvSpPr txBox="1"/>
          <p:nvPr/>
        </p:nvSpPr>
        <p:spPr>
          <a:xfrm>
            <a:off x="132412" y="6257218"/>
            <a:ext cx="9395014" cy="215444"/>
          </a:xfrm>
          <a:prstGeom prst="rect">
            <a:avLst/>
          </a:prstGeom>
          <a:noFill/>
        </p:spPr>
        <p:txBody>
          <a:bodyPr wrap="square" rtlCol="0">
            <a:spAutoFit/>
          </a:bodyPr>
          <a:lstStyle/>
          <a:p>
            <a:r>
              <a:rPr lang="en-US" sz="800">
                <a:latin typeface="Segoe UI Light" panose="020B0502040204020203" pitchFamily="34" charset="0"/>
                <a:cs typeface="Segoe UI Light" panose="020B0502040204020203" pitchFamily="34" charset="0"/>
              </a:rPr>
              <a:t>*Include additional screenshot mocks as necessary following this slide.</a:t>
            </a:r>
          </a:p>
        </p:txBody>
      </p:sp>
      <p:pic>
        <p:nvPicPr>
          <p:cNvPr id="3" name="Picture 2"/>
          <p:cNvPicPr>
            <a:picLocks noChangeAspect="1"/>
          </p:cNvPicPr>
          <p:nvPr/>
        </p:nvPicPr>
        <p:blipFill>
          <a:blip r:embed="rId3"/>
          <a:stretch>
            <a:fillRect/>
          </a:stretch>
        </p:blipFill>
        <p:spPr>
          <a:xfrm>
            <a:off x="6135120" y="3453773"/>
            <a:ext cx="4988079" cy="1541596"/>
          </a:xfrm>
          <a:prstGeom prst="rect">
            <a:avLst/>
          </a:prstGeom>
        </p:spPr>
      </p:pic>
      <p:sp>
        <p:nvSpPr>
          <p:cNvPr id="7" name="Title 6"/>
          <p:cNvSpPr>
            <a:spLocks noGrp="1"/>
          </p:cNvSpPr>
          <p:nvPr>
            <p:ph type="title"/>
          </p:nvPr>
        </p:nvSpPr>
        <p:spPr/>
        <p:txBody>
          <a:bodyPr/>
          <a:lstStyle/>
          <a:p>
            <a:r>
              <a:rPr lang="en-US"/>
              <a:t>Twitter Annotation – Displays Number of Followers</a:t>
            </a:r>
            <a:br>
              <a:rPr lang="en-US"/>
            </a:br>
            <a:endParaRPr lang="en-US"/>
          </a:p>
        </p:txBody>
      </p:sp>
      <p:sp>
        <p:nvSpPr>
          <p:cNvPr id="11" name="Text Placeholder 10"/>
          <p:cNvSpPr>
            <a:spLocks noGrp="1"/>
          </p:cNvSpPr>
          <p:nvPr>
            <p:ph type="body" sz="quarter" idx="10"/>
          </p:nvPr>
        </p:nvSpPr>
        <p:spPr>
          <a:xfrm>
            <a:off x="266127" y="1188901"/>
            <a:ext cx="10857072" cy="4271939"/>
          </a:xfrm>
        </p:spPr>
        <p:txBody>
          <a:bodyPr/>
          <a:lstStyle/>
          <a:p>
            <a:r>
              <a:rPr lang="en-US"/>
              <a:t>Description</a:t>
            </a:r>
          </a:p>
          <a:p>
            <a:pPr lvl="1"/>
            <a:r>
              <a:rPr lang="en-US"/>
              <a:t>Displays number of followers on Twitter.  This can increase interest in the related advertiser’s ad</a:t>
            </a:r>
          </a:p>
          <a:p>
            <a:r>
              <a:rPr lang="en-US"/>
              <a:t>How it works</a:t>
            </a:r>
          </a:p>
          <a:p>
            <a:pPr lvl="1"/>
            <a:r>
              <a:rPr lang="en-US"/>
              <a:t>Bing Ads verifies if the domain of the customer’s final destination URL matches one of Bing's top domains or websites and if it has social information available</a:t>
            </a:r>
          </a:p>
          <a:p>
            <a:endParaRPr lang="en-US"/>
          </a:p>
          <a:p>
            <a:endParaRPr lang="en-US"/>
          </a:p>
          <a:p>
            <a:pPr marL="0" indent="0">
              <a:buNone/>
            </a:pPr>
            <a:endParaRPr lang="en-US"/>
          </a:p>
          <a:p>
            <a:pPr marL="0" indent="0">
              <a:buNone/>
            </a:pPr>
            <a:r>
              <a:rPr lang="en-US"/>
              <a:t>Example</a:t>
            </a:r>
          </a:p>
          <a:p>
            <a:pPr lvl="1"/>
            <a:r>
              <a:rPr lang="en-US"/>
              <a:t>User searches for “Coho Winery”.  A Coho Winery </a:t>
            </a:r>
          </a:p>
          <a:p>
            <a:pPr marL="267672" lvl="1" indent="0">
              <a:buNone/>
            </a:pPr>
            <a:r>
              <a:rPr lang="en-US"/>
              <a:t>Ad is served that includes number of followers on Twitter</a:t>
            </a:r>
          </a:p>
          <a:p>
            <a:pPr lvl="1"/>
            <a:endParaRPr lang="en-US"/>
          </a:p>
          <a:p>
            <a:pPr lvl="1"/>
            <a:endParaRPr lang="en-US"/>
          </a:p>
          <a:p>
            <a:pPr lvl="1"/>
            <a:endParaRPr lang="en-US"/>
          </a:p>
        </p:txBody>
      </p:sp>
    </p:spTree>
    <p:extLst>
      <p:ext uri="{BB962C8B-B14F-4D97-AF65-F5344CB8AC3E}">
        <p14:creationId xmlns:p14="http://schemas.microsoft.com/office/powerpoint/2010/main" val="351278771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266127" y="3285419"/>
            <a:ext cx="11513497" cy="1655459"/>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p:cNvSpPr txBox="1"/>
          <p:nvPr/>
        </p:nvSpPr>
        <p:spPr>
          <a:xfrm>
            <a:off x="132412" y="6257218"/>
            <a:ext cx="9395014" cy="215444"/>
          </a:xfrm>
          <a:prstGeom prst="rect">
            <a:avLst/>
          </a:prstGeom>
          <a:noFill/>
        </p:spPr>
        <p:txBody>
          <a:bodyPr wrap="square" rtlCol="0">
            <a:spAutoFit/>
          </a:bodyPr>
          <a:lstStyle/>
          <a:p>
            <a:r>
              <a:rPr lang="en-US" sz="800">
                <a:latin typeface="Segoe UI Light" panose="020B0502040204020203" pitchFamily="34" charset="0"/>
                <a:cs typeface="Segoe UI Light" panose="020B0502040204020203" pitchFamily="34" charset="0"/>
              </a:rPr>
              <a:t>*Include additional screenshot mocks as necessary following this slide.</a:t>
            </a:r>
          </a:p>
        </p:txBody>
      </p:sp>
      <p:sp>
        <p:nvSpPr>
          <p:cNvPr id="7" name="Title 6"/>
          <p:cNvSpPr>
            <a:spLocks noGrp="1"/>
          </p:cNvSpPr>
          <p:nvPr>
            <p:ph type="title"/>
          </p:nvPr>
        </p:nvSpPr>
        <p:spPr/>
        <p:txBody>
          <a:bodyPr/>
          <a:lstStyle/>
          <a:p>
            <a:r>
              <a:rPr lang="en-US"/>
              <a:t>Smart Annotation – Add Information from Landing Page</a:t>
            </a:r>
          </a:p>
        </p:txBody>
      </p:sp>
      <p:sp>
        <p:nvSpPr>
          <p:cNvPr id="11" name="Text Placeholder 10"/>
          <p:cNvSpPr>
            <a:spLocks noGrp="1"/>
          </p:cNvSpPr>
          <p:nvPr>
            <p:ph type="body" sz="quarter" idx="10"/>
          </p:nvPr>
        </p:nvSpPr>
        <p:spPr>
          <a:xfrm>
            <a:off x="266127" y="1188901"/>
            <a:ext cx="10857072" cy="3613297"/>
          </a:xfrm>
        </p:spPr>
        <p:txBody>
          <a:bodyPr/>
          <a:lstStyle/>
          <a:p>
            <a:r>
              <a:rPr lang="en-US"/>
              <a:t>Description</a:t>
            </a:r>
          </a:p>
          <a:p>
            <a:pPr lvl="1"/>
            <a:r>
              <a:rPr lang="en-US"/>
              <a:t>Smart annotations highlight specific products and brands that are featured on an advertiser’s website. This helps to inform users of the variety of products and services offered by the related advertiser’s website</a:t>
            </a:r>
          </a:p>
          <a:p>
            <a:r>
              <a:rPr lang="en-US"/>
              <a:t>How it works</a:t>
            </a:r>
          </a:p>
          <a:p>
            <a:pPr lvl="1"/>
            <a:r>
              <a:rPr lang="en-US"/>
              <a:t>Bing Ads scans the landing page of advertisers’ website to identify product categories, features, or brand names that match the content of the search terms. It can also leverage the landing page title </a:t>
            </a:r>
          </a:p>
          <a:p>
            <a:endParaRPr lang="en-US"/>
          </a:p>
          <a:p>
            <a:endParaRPr lang="en-US"/>
          </a:p>
          <a:p>
            <a:r>
              <a:rPr lang="en-US"/>
              <a:t>Example</a:t>
            </a:r>
          </a:p>
          <a:p>
            <a:pPr lvl="1"/>
            <a:r>
              <a:rPr lang="en-US"/>
              <a:t>User searches for “Coho Winery”.  A Coho Winery </a:t>
            </a:r>
          </a:p>
          <a:p>
            <a:pPr marL="267672" lvl="1" indent="0">
              <a:buNone/>
            </a:pPr>
            <a:r>
              <a:rPr lang="en-US"/>
              <a:t>   Ad is served that includes specific products and brands</a:t>
            </a:r>
          </a:p>
          <a:p>
            <a:pPr marL="267672" lvl="1" indent="0">
              <a:buNone/>
            </a:pPr>
            <a:endParaRPr lang="en-US"/>
          </a:p>
        </p:txBody>
      </p:sp>
      <p:pic>
        <p:nvPicPr>
          <p:cNvPr id="2" name="Picture 1"/>
          <p:cNvPicPr>
            <a:picLocks noChangeAspect="1"/>
          </p:cNvPicPr>
          <p:nvPr/>
        </p:nvPicPr>
        <p:blipFill>
          <a:blip r:embed="rId3"/>
          <a:stretch>
            <a:fillRect/>
          </a:stretch>
        </p:blipFill>
        <p:spPr>
          <a:xfrm>
            <a:off x="5836024" y="3332600"/>
            <a:ext cx="4901638" cy="1554490"/>
          </a:xfrm>
          <a:prstGeom prst="rect">
            <a:avLst/>
          </a:prstGeom>
        </p:spPr>
      </p:pic>
    </p:spTree>
    <p:extLst>
      <p:ext uri="{BB962C8B-B14F-4D97-AF65-F5344CB8AC3E}">
        <p14:creationId xmlns:p14="http://schemas.microsoft.com/office/powerpoint/2010/main" val="366399085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614829" y="2336822"/>
            <a:ext cx="1641846" cy="1559971"/>
            <a:chOff x="826591" y="1993902"/>
            <a:chExt cx="2025127" cy="1770379"/>
          </a:xfrm>
          <a:solidFill>
            <a:schemeClr val="tx2"/>
          </a:solidFill>
        </p:grpSpPr>
        <p:sp>
          <p:nvSpPr>
            <p:cNvPr id="6" name="Rectangle 3"/>
            <p:cNvSpPr/>
            <p:nvPr/>
          </p:nvSpPr>
          <p:spPr>
            <a:xfrm>
              <a:off x="826591" y="1993902"/>
              <a:ext cx="2025127" cy="1770379"/>
            </a:xfrm>
            <a:prstGeom prst="rect">
              <a:avLst/>
            </a:prstGeom>
            <a:grpFill/>
            <a:ln>
              <a:noFill/>
              <a:prstDash val="solid"/>
            </a:ln>
          </p:spPr>
          <p:txBody>
            <a:bodyPr lIns="33510" tIns="33510" rIns="33510" bIns="33510" anchor="b">
              <a:noAutofit/>
            </a:bodyPr>
            <a:lstStyle/>
            <a:p>
              <a:pPr defTabSz="893335">
                <a:defRPr sz="1800" b="0" i="0" u="none" strike="noStrike" kern="0" cap="none" spc="0" baseline="0">
                  <a:solidFill>
                    <a:srgbClr val="000000"/>
                  </a:solidFill>
                  <a:uFillTx/>
                </a:defRPr>
              </a:pPr>
              <a:endParaRPr lang="en-US" sz="1600" kern="0">
                <a:solidFill>
                  <a:srgbClr val="000000"/>
                </a:solidFill>
                <a:latin typeface="Segoe UI" panose="020B0502040204020203" pitchFamily="34" charset="0"/>
                <a:ea typeface="Segoe UI" pitchFamily="34"/>
                <a:cs typeface="Segoe UI" panose="020B0502040204020203" pitchFamily="34" charset="0"/>
              </a:endParaRPr>
            </a:p>
          </p:txBody>
        </p:sp>
        <p:sp>
          <p:nvSpPr>
            <p:cNvPr id="7" name="TextBox 33"/>
            <p:cNvSpPr txBox="1"/>
            <p:nvPr/>
          </p:nvSpPr>
          <p:spPr>
            <a:xfrm>
              <a:off x="990347" y="2524309"/>
              <a:ext cx="1804544" cy="978009"/>
            </a:xfrm>
            <a:prstGeom prst="rect">
              <a:avLst/>
            </a:prstGeom>
            <a:grpFill/>
            <a:ln>
              <a:noFill/>
            </a:ln>
          </p:spPr>
          <p:txBody>
            <a:bodyPr lIns="0" tIns="0" rIns="0" bIns="0">
              <a:noAutofit/>
            </a:bodyPr>
            <a:lstStyle/>
            <a:p>
              <a:pPr defTabSz="685467">
                <a:defRPr/>
              </a:pPr>
              <a:r>
                <a:rPr lang="en-US" sz="1400">
                  <a:solidFill>
                    <a:srgbClr val="FFFFFF"/>
                  </a:solidFill>
                  <a:latin typeface="Segoe UI" panose="020B0502040204020203" pitchFamily="34" charset="0"/>
                  <a:ea typeface="Segoe UI" pitchFamily="34" charset="0"/>
                  <a:cs typeface="Segoe UI" panose="020B0502040204020203" pitchFamily="34" charset="0"/>
                </a:rPr>
                <a:t>Average of 59.4 minutes per day spent on </a:t>
              </a:r>
              <a:r>
                <a:rPr lang="en-US" sz="1400" spc="-23">
                  <a:solidFill>
                    <a:srgbClr val="FFFFFF"/>
                  </a:solidFill>
                  <a:latin typeface="Segoe UI" panose="020B0502040204020203" pitchFamily="34" charset="0"/>
                  <a:ea typeface="Segoe UI" pitchFamily="34" charset="0"/>
                  <a:cs typeface="Segoe UI" panose="020B0502040204020203" pitchFamily="34" charset="0"/>
                </a:rPr>
                <a:t>mobile (data subscribers)</a:t>
              </a:r>
              <a:endParaRPr lang="en-US" sz="1600">
                <a:solidFill>
                  <a:srgbClr val="FFFFFF"/>
                </a:solidFill>
                <a:latin typeface="Segoe UI" panose="020B0502040204020203" pitchFamily="34" charset="0"/>
                <a:ea typeface="Segoe UI" pitchFamily="34" charset="0"/>
                <a:cs typeface="Segoe UI" panose="020B0502040204020203" pitchFamily="34" charset="0"/>
              </a:endParaRPr>
            </a:p>
          </p:txBody>
        </p:sp>
        <p:sp>
          <p:nvSpPr>
            <p:cNvPr id="8" name="Text Box 11"/>
            <p:cNvSpPr txBox="1"/>
            <p:nvPr/>
          </p:nvSpPr>
          <p:spPr>
            <a:xfrm>
              <a:off x="990000" y="2056930"/>
              <a:ext cx="1697137" cy="419147"/>
            </a:xfrm>
            <a:prstGeom prst="rect">
              <a:avLst/>
            </a:prstGeom>
            <a:grpFill/>
            <a:ln>
              <a:noFill/>
            </a:ln>
          </p:spPr>
          <p:txBody>
            <a:bodyPr lIns="0" tIns="0" rIns="0" bIns="0">
              <a:noAutofit/>
            </a:bodyPr>
            <a:lstStyle/>
            <a:p>
              <a:pPr defTabSz="685467">
                <a:defRPr sz="1800" b="0" i="0" u="none" strike="noStrike" kern="0" cap="none" spc="0" baseline="0">
                  <a:solidFill>
                    <a:srgbClr val="000000"/>
                  </a:solidFill>
                  <a:uFillTx/>
                </a:defRPr>
              </a:pPr>
              <a:r>
                <a:rPr lang="en-US" sz="2400" kern="0">
                  <a:solidFill>
                    <a:srgbClr val="F2F2F2"/>
                  </a:solidFill>
                  <a:latin typeface="Segoe UI" panose="020B0502040204020203" pitchFamily="34" charset="0"/>
                  <a:cs typeface="Segoe UI" panose="020B0502040204020203" pitchFamily="34" charset="0"/>
                </a:rPr>
                <a:t>Mobile</a:t>
              </a:r>
              <a:endParaRPr lang="en-US" sz="1200" kern="0">
                <a:solidFill>
                  <a:srgbClr val="FFFFFF"/>
                </a:solidFill>
                <a:latin typeface="Segoe UI" panose="020B0502040204020203" pitchFamily="34" charset="0"/>
                <a:cs typeface="Segoe UI" panose="020B0502040204020203" pitchFamily="34" charset="0"/>
              </a:endParaRPr>
            </a:p>
          </p:txBody>
        </p:sp>
      </p:grpSp>
      <p:grpSp>
        <p:nvGrpSpPr>
          <p:cNvPr id="9" name="Group 8"/>
          <p:cNvGrpSpPr/>
          <p:nvPr/>
        </p:nvGrpSpPr>
        <p:grpSpPr>
          <a:xfrm>
            <a:off x="4492584" y="2336822"/>
            <a:ext cx="1641844" cy="1559971"/>
            <a:chOff x="2942759" y="1993902"/>
            <a:chExt cx="2025126" cy="1770379"/>
          </a:xfrm>
          <a:solidFill>
            <a:schemeClr val="tx2"/>
          </a:solidFill>
        </p:grpSpPr>
        <p:sp>
          <p:nvSpPr>
            <p:cNvPr id="10" name="Rectangle 9"/>
            <p:cNvSpPr/>
            <p:nvPr/>
          </p:nvSpPr>
          <p:spPr>
            <a:xfrm>
              <a:off x="2942759" y="1993902"/>
              <a:ext cx="2025126" cy="1770379"/>
            </a:xfrm>
            <a:prstGeom prst="rect">
              <a:avLst/>
            </a:prstGeom>
            <a:grpFill/>
            <a:ln>
              <a:noFill/>
              <a:prstDash val="solid"/>
            </a:ln>
          </p:spPr>
          <p:txBody>
            <a:bodyPr lIns="134394" tIns="107515" rIns="134394" bIns="107515" anchorCtr="1">
              <a:noAutofit/>
            </a:bodyPr>
            <a:lstStyle/>
            <a:p>
              <a:pPr algn="ctr" defTabSz="685267">
                <a:lnSpc>
                  <a:spcPct val="90000"/>
                </a:lnSpc>
                <a:defRPr sz="1800" b="0" i="0" u="none" strike="noStrike" kern="0" cap="none" spc="0" baseline="0">
                  <a:solidFill>
                    <a:srgbClr val="000000"/>
                  </a:solidFill>
                  <a:uFillTx/>
                </a:defRPr>
              </a:pPr>
              <a:endParaRPr lang="en-US" sz="1600" kern="0">
                <a:solidFill>
                  <a:srgbClr val="000000"/>
                </a:solidFill>
                <a:latin typeface="Segoe UI" panose="020B0502040204020203" pitchFamily="34" charset="0"/>
                <a:ea typeface="Segoe UI" pitchFamily="34"/>
                <a:cs typeface="Segoe UI" panose="020B0502040204020203" pitchFamily="34" charset="0"/>
              </a:endParaRPr>
            </a:p>
          </p:txBody>
        </p:sp>
        <p:sp>
          <p:nvSpPr>
            <p:cNvPr id="11" name="TextBox 34"/>
            <p:cNvSpPr txBox="1"/>
            <p:nvPr/>
          </p:nvSpPr>
          <p:spPr>
            <a:xfrm>
              <a:off x="3106298" y="2524311"/>
              <a:ext cx="1557334" cy="978010"/>
            </a:xfrm>
            <a:prstGeom prst="rect">
              <a:avLst/>
            </a:prstGeom>
            <a:grpFill/>
            <a:ln>
              <a:noFill/>
            </a:ln>
          </p:spPr>
          <p:txBody>
            <a:bodyPr lIns="0" tIns="0" rIns="0" bIns="0">
              <a:noAutofit/>
            </a:bodyPr>
            <a:lstStyle/>
            <a:p>
              <a:pPr defTabSz="685467">
                <a:defRPr/>
              </a:pPr>
              <a:r>
                <a:rPr lang="en-US" sz="1400">
                  <a:solidFill>
                    <a:srgbClr val="FFFFFF"/>
                  </a:solidFill>
                  <a:latin typeface="Segoe UI" panose="020B0502040204020203" pitchFamily="34" charset="0"/>
                  <a:ea typeface="Segoe UI" pitchFamily="34" charset="0"/>
                  <a:cs typeface="Segoe UI" panose="020B0502040204020203" pitchFamily="34" charset="0"/>
                </a:rPr>
                <a:t>Average of 20 minutes per day spent on tablets</a:t>
              </a:r>
              <a:endParaRPr lang="en-US" sz="1600">
                <a:solidFill>
                  <a:srgbClr val="FFFFFF"/>
                </a:solidFill>
                <a:latin typeface="Segoe UI" panose="020B0502040204020203" pitchFamily="34" charset="0"/>
                <a:ea typeface="Segoe UI" pitchFamily="34" charset="0"/>
                <a:cs typeface="Segoe UI" panose="020B0502040204020203" pitchFamily="34" charset="0"/>
              </a:endParaRPr>
            </a:p>
          </p:txBody>
        </p:sp>
        <p:sp>
          <p:nvSpPr>
            <p:cNvPr id="12" name="Text Box 12"/>
            <p:cNvSpPr txBox="1"/>
            <p:nvPr/>
          </p:nvSpPr>
          <p:spPr>
            <a:xfrm>
              <a:off x="3036394" y="2032827"/>
              <a:ext cx="1697138" cy="419147"/>
            </a:xfrm>
            <a:prstGeom prst="rect">
              <a:avLst/>
            </a:prstGeom>
            <a:grpFill/>
            <a:ln>
              <a:noFill/>
            </a:ln>
          </p:spPr>
          <p:txBody>
            <a:bodyPr lIns="0" tIns="0" rIns="0" bIns="0">
              <a:noAutofit/>
            </a:bodyPr>
            <a:lstStyle/>
            <a:p>
              <a:pPr defTabSz="685467">
                <a:defRPr sz="1800" b="0" i="0" u="none" strike="noStrike" kern="0" cap="none" spc="0" baseline="0">
                  <a:solidFill>
                    <a:srgbClr val="000000"/>
                  </a:solidFill>
                  <a:uFillTx/>
                </a:defRPr>
              </a:pPr>
              <a:r>
                <a:rPr lang="en-US" sz="2400" kern="0">
                  <a:solidFill>
                    <a:srgbClr val="FFFFFF"/>
                  </a:solidFill>
                  <a:latin typeface="Segoe UI" panose="020B0502040204020203" pitchFamily="34" charset="0"/>
                  <a:cs typeface="Segoe UI" panose="020B0502040204020203" pitchFamily="34" charset="0"/>
                </a:rPr>
                <a:t>Tablet</a:t>
              </a:r>
              <a:endParaRPr lang="en-US" sz="1200" kern="0">
                <a:solidFill>
                  <a:srgbClr val="FFFFFF"/>
                </a:solidFill>
                <a:latin typeface="Segoe UI" panose="020B0502040204020203" pitchFamily="34" charset="0"/>
                <a:cs typeface="Segoe UI" panose="020B0502040204020203" pitchFamily="34" charset="0"/>
              </a:endParaRPr>
            </a:p>
          </p:txBody>
        </p:sp>
      </p:grpSp>
      <p:grpSp>
        <p:nvGrpSpPr>
          <p:cNvPr id="13" name="Group 12"/>
          <p:cNvGrpSpPr/>
          <p:nvPr/>
        </p:nvGrpSpPr>
        <p:grpSpPr>
          <a:xfrm>
            <a:off x="790984" y="2337663"/>
            <a:ext cx="1641846" cy="1559130"/>
            <a:chOff x="826591" y="4245469"/>
            <a:chExt cx="2025127" cy="1769427"/>
          </a:xfrm>
          <a:solidFill>
            <a:schemeClr val="tx2"/>
          </a:solidFill>
        </p:grpSpPr>
        <p:sp>
          <p:nvSpPr>
            <p:cNvPr id="14" name="Rectangle 13"/>
            <p:cNvSpPr/>
            <p:nvPr/>
          </p:nvSpPr>
          <p:spPr>
            <a:xfrm>
              <a:off x="826591" y="4245469"/>
              <a:ext cx="2025127" cy="1769427"/>
            </a:xfrm>
            <a:prstGeom prst="rect">
              <a:avLst/>
            </a:prstGeom>
            <a:grpFill/>
            <a:ln>
              <a:noFill/>
              <a:prstDash val="solid"/>
            </a:ln>
          </p:spPr>
          <p:txBody>
            <a:bodyPr lIns="134394" tIns="107515" rIns="134394" bIns="107515" anchorCtr="1">
              <a:noAutofit/>
            </a:bodyPr>
            <a:lstStyle/>
            <a:p>
              <a:pPr algn="ctr" defTabSz="685267">
                <a:lnSpc>
                  <a:spcPct val="90000"/>
                </a:lnSpc>
                <a:defRPr sz="1800" b="0" i="0" u="none" strike="noStrike" kern="0" cap="none" spc="0" baseline="0">
                  <a:solidFill>
                    <a:srgbClr val="000000"/>
                  </a:solidFill>
                  <a:uFillTx/>
                </a:defRPr>
              </a:pPr>
              <a:endParaRPr lang="en-US" sz="1600" kern="0">
                <a:solidFill>
                  <a:srgbClr val="000000"/>
                </a:solidFill>
                <a:latin typeface="Segoe UI" panose="020B0502040204020203" pitchFamily="34" charset="0"/>
                <a:ea typeface="Segoe UI" pitchFamily="34"/>
                <a:cs typeface="Segoe UI" panose="020B0502040204020203" pitchFamily="34" charset="0"/>
              </a:endParaRPr>
            </a:p>
          </p:txBody>
        </p:sp>
        <p:sp>
          <p:nvSpPr>
            <p:cNvPr id="15" name="TextBox 35"/>
            <p:cNvSpPr txBox="1"/>
            <p:nvPr/>
          </p:nvSpPr>
          <p:spPr>
            <a:xfrm>
              <a:off x="990145" y="4775420"/>
              <a:ext cx="1795078" cy="978011"/>
            </a:xfrm>
            <a:prstGeom prst="rect">
              <a:avLst/>
            </a:prstGeom>
            <a:grpFill/>
            <a:ln>
              <a:noFill/>
            </a:ln>
          </p:spPr>
          <p:txBody>
            <a:bodyPr wrap="square" lIns="0" tIns="0" rIns="0" bIns="0">
              <a:noAutofit/>
            </a:bodyPr>
            <a:lstStyle/>
            <a:p>
              <a:pPr defTabSz="685467">
                <a:defRPr/>
              </a:pPr>
              <a:r>
                <a:rPr lang="en-US" sz="1400">
                  <a:solidFill>
                    <a:srgbClr val="FFFFFF"/>
                  </a:solidFill>
                  <a:latin typeface="Segoe UI" panose="020B0502040204020203" pitchFamily="34" charset="0"/>
                  <a:ea typeface="Segoe UI" pitchFamily="34" charset="0"/>
                  <a:cs typeface="Segoe UI" panose="020B0502040204020203" pitchFamily="34" charset="0"/>
                </a:rPr>
                <a:t>Average of 321.6 minutes per day spent on both laptops PC</a:t>
              </a:r>
              <a:endParaRPr lang="en-US" sz="1600">
                <a:solidFill>
                  <a:srgbClr val="FFFFFF"/>
                </a:solidFill>
                <a:latin typeface="Segoe UI" panose="020B0502040204020203" pitchFamily="34" charset="0"/>
                <a:ea typeface="Segoe UI" pitchFamily="34" charset="0"/>
                <a:cs typeface="Segoe UI" panose="020B0502040204020203" pitchFamily="34" charset="0"/>
              </a:endParaRPr>
            </a:p>
          </p:txBody>
        </p:sp>
        <p:sp>
          <p:nvSpPr>
            <p:cNvPr id="16" name="Text Box 13"/>
            <p:cNvSpPr txBox="1"/>
            <p:nvPr/>
          </p:nvSpPr>
          <p:spPr>
            <a:xfrm>
              <a:off x="990000" y="4308498"/>
              <a:ext cx="1697135" cy="419148"/>
            </a:xfrm>
            <a:prstGeom prst="rect">
              <a:avLst/>
            </a:prstGeom>
            <a:grpFill/>
            <a:ln>
              <a:noFill/>
            </a:ln>
          </p:spPr>
          <p:txBody>
            <a:bodyPr lIns="0" tIns="0" rIns="0" bIns="0">
              <a:noAutofit/>
            </a:bodyPr>
            <a:lstStyle/>
            <a:p>
              <a:pPr defTabSz="685467">
                <a:defRPr sz="1800" b="0" i="0" u="none" strike="noStrike" kern="0" cap="none" spc="0" baseline="0">
                  <a:solidFill>
                    <a:srgbClr val="000000"/>
                  </a:solidFill>
                  <a:uFillTx/>
                </a:defRPr>
              </a:pPr>
              <a:r>
                <a:rPr lang="en-US" sz="2400" kern="0">
                  <a:solidFill>
                    <a:srgbClr val="FFFFFF"/>
                  </a:solidFill>
                  <a:latin typeface="Segoe UI" panose="020B0502040204020203" pitchFamily="34" charset="0"/>
                  <a:cs typeface="Segoe UI" panose="020B0502040204020203" pitchFamily="34" charset="0"/>
                </a:rPr>
                <a:t>PC</a:t>
              </a:r>
              <a:endParaRPr lang="en-US" sz="1200" kern="0">
                <a:solidFill>
                  <a:srgbClr val="FFFFFF"/>
                </a:solidFill>
                <a:latin typeface="Segoe UI" panose="020B0502040204020203" pitchFamily="34" charset="0"/>
                <a:cs typeface="Segoe UI" panose="020B0502040204020203" pitchFamily="34" charset="0"/>
              </a:endParaRPr>
            </a:p>
          </p:txBody>
        </p:sp>
      </p:grpSp>
      <p:sp>
        <p:nvSpPr>
          <p:cNvPr id="17" name="Rectangle 17"/>
          <p:cNvSpPr/>
          <p:nvPr/>
        </p:nvSpPr>
        <p:spPr>
          <a:xfrm>
            <a:off x="802505" y="4083969"/>
            <a:ext cx="5331922" cy="914400"/>
          </a:xfrm>
          <a:prstGeom prst="rect">
            <a:avLst/>
          </a:prstGeom>
          <a:solidFill>
            <a:schemeClr val="tx2"/>
          </a:solidFill>
          <a:ln w="6350">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6" tIns="45696" rIns="45696" bIns="45696" numCol="1" spcCol="0" rtlCol="0" fromWordArt="0" anchor="ctr" anchorCtr="0" forceAA="0" compatLnSpc="1">
            <a:prstTxWarp prst="textNoShape">
              <a:avLst/>
            </a:prstTxWarp>
            <a:noAutofit/>
          </a:bodyPr>
          <a:lstStyle/>
          <a:p>
            <a:pPr algn="ctr" defTabSz="931959" fontAlgn="base">
              <a:lnSpc>
                <a:spcPct val="125000"/>
              </a:lnSpc>
              <a:spcBef>
                <a:spcPct val="0"/>
              </a:spcBef>
              <a:spcAft>
                <a:spcPct val="0"/>
              </a:spcAft>
            </a:pPr>
            <a:r>
              <a:rPr lang="en-GB" sz="200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&gt;90% of consumers search online for local businesses</a:t>
            </a:r>
          </a:p>
        </p:txBody>
      </p:sp>
      <p:sp>
        <p:nvSpPr>
          <p:cNvPr id="18" name="TextBox 17"/>
          <p:cNvSpPr txBox="1"/>
          <p:nvPr/>
        </p:nvSpPr>
        <p:spPr>
          <a:xfrm>
            <a:off x="768673" y="1236087"/>
            <a:ext cx="5399584" cy="914400"/>
          </a:xfrm>
          <a:prstGeom prst="rect">
            <a:avLst/>
          </a:prstGeom>
          <a:solidFill>
            <a:schemeClr val="tx2"/>
          </a:solidFill>
          <a:ln w="6350">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6" tIns="45696" rIns="45696" bIns="45696" numCol="1" spcCol="0" rtlCol="0" fromWordArt="0" anchor="ctr" anchorCtr="0" forceAA="0" compatLnSpc="1">
            <a:prstTxWarp prst="textNoShape">
              <a:avLst/>
            </a:prstTxWarp>
            <a:noAutofit/>
          </a:bodyPr>
          <a:lstStyle>
            <a:defPPr>
              <a:defRPr lang="en-US"/>
            </a:defPPr>
            <a:lvl1pPr algn="ctr" defTabSz="932192" fontAlgn="base">
              <a:lnSpc>
                <a:spcPct val="125000"/>
              </a:lnSpc>
              <a:spcBef>
                <a:spcPct val="0"/>
              </a:spcBef>
              <a:spcAft>
                <a:spcPct val="0"/>
              </a:spcAft>
              <a:defRPr sz="2800">
                <a:gradFill>
                  <a:gsLst>
                    <a:gs pos="0">
                      <a:srgbClr val="FFFFFF"/>
                    </a:gs>
                    <a:gs pos="100000">
                      <a:srgbClr val="FFFFFF"/>
                    </a:gs>
                  </a:gsLst>
                  <a:lin ang="5400000" scaled="0"/>
                </a:gradFill>
                <a:latin typeface="Segoe UI Light"/>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000">
                <a:latin typeface="Segoe UI" panose="020B0502040204020203" pitchFamily="34" charset="0"/>
              </a:rPr>
              <a:t>End users spend 5+ hours on internet each day across variety of devices</a:t>
            </a:r>
          </a:p>
        </p:txBody>
      </p:sp>
      <p:sp>
        <p:nvSpPr>
          <p:cNvPr id="19" name="Title 8"/>
          <p:cNvSpPr txBox="1">
            <a:spLocks/>
          </p:cNvSpPr>
          <p:nvPr/>
        </p:nvSpPr>
        <p:spPr>
          <a:xfrm>
            <a:off x="6867354" y="4940242"/>
            <a:ext cx="4521020" cy="231940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a:lstStyle>
          <a:p>
            <a:br>
              <a:rPr lang="en-US" sz="3600" kern="0">
                <a:solidFill>
                  <a:schemeClr val="bg1"/>
                </a:solidFill>
              </a:rPr>
            </a:br>
            <a:endParaRPr lang="en-GB" sz="3600">
              <a:solidFill>
                <a:schemeClr val="bg1"/>
              </a:solidFill>
            </a:endParaRPr>
          </a:p>
        </p:txBody>
      </p:sp>
      <p:sp>
        <p:nvSpPr>
          <p:cNvPr id="20" name="Rectangle 17"/>
          <p:cNvSpPr/>
          <p:nvPr/>
        </p:nvSpPr>
        <p:spPr>
          <a:xfrm>
            <a:off x="836335" y="5185546"/>
            <a:ext cx="5331922" cy="914400"/>
          </a:xfrm>
          <a:prstGeom prst="rect">
            <a:avLst/>
          </a:prstGeom>
          <a:solidFill>
            <a:schemeClr val="tx2"/>
          </a:solidFill>
          <a:ln w="6350">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6" tIns="45696" rIns="45696" bIns="45696" numCol="1" spcCol="0" rtlCol="0" fromWordArt="0" anchor="ctr" anchorCtr="0" forceAA="0" compatLnSpc="1">
            <a:prstTxWarp prst="textNoShape">
              <a:avLst/>
            </a:prstTxWarp>
            <a:noAutofit/>
          </a:bodyPr>
          <a:lstStyle/>
          <a:p>
            <a:pPr algn="ctr" defTabSz="931959" fontAlgn="base">
              <a:lnSpc>
                <a:spcPct val="125000"/>
              </a:lnSpc>
              <a:spcBef>
                <a:spcPct val="0"/>
              </a:spcBef>
              <a:spcAft>
                <a:spcPct val="0"/>
              </a:spcAft>
            </a:pPr>
            <a:r>
              <a:rPr lang="en-GB" sz="200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50% of smartphones &amp; tablet users expected locations to be within driving distance</a:t>
            </a:r>
          </a:p>
        </p:txBody>
      </p:sp>
      <p:sp>
        <p:nvSpPr>
          <p:cNvPr id="22" name="Title 21"/>
          <p:cNvSpPr>
            <a:spLocks noGrp="1"/>
          </p:cNvSpPr>
          <p:nvPr>
            <p:ph type="title"/>
          </p:nvPr>
        </p:nvSpPr>
        <p:spPr>
          <a:xfrm>
            <a:off x="266128" y="295863"/>
            <a:ext cx="10857072" cy="565872"/>
          </a:xfrm>
        </p:spPr>
        <p:txBody>
          <a:bodyPr>
            <a:normAutofit fontScale="90000"/>
          </a:bodyPr>
          <a:lstStyle/>
          <a:p>
            <a:r>
              <a:rPr lang="en-US"/>
              <a:t>Why Use Ad Extensions?</a:t>
            </a:r>
            <a:br>
              <a:rPr lang="en-US"/>
            </a:br>
            <a:endParaRPr lang="en-US"/>
          </a:p>
        </p:txBody>
      </p:sp>
      <p:pic>
        <p:nvPicPr>
          <p:cNvPr id="23" name="Picture 22"/>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49442" t="18085"/>
          <a:stretch/>
        </p:blipFill>
        <p:spPr>
          <a:xfrm>
            <a:off x="6558704" y="1236087"/>
            <a:ext cx="5138320" cy="4863859"/>
          </a:xfrm>
          <a:prstGeom prst="rect">
            <a:avLst/>
          </a:prstGeom>
          <a:solidFill>
            <a:schemeClr val="tx2">
              <a:lumMod val="50000"/>
            </a:schemeClr>
          </a:solidFill>
        </p:spPr>
      </p:pic>
      <p:sp>
        <p:nvSpPr>
          <p:cNvPr id="24" name="Rectangle 23"/>
          <p:cNvSpPr/>
          <p:nvPr/>
        </p:nvSpPr>
        <p:spPr>
          <a:xfrm>
            <a:off x="7181706" y="2150487"/>
            <a:ext cx="3660498" cy="3410766"/>
          </a:xfrm>
          <a:prstGeom prst="rect">
            <a:avLst/>
          </a:prstGeom>
        </p:spPr>
        <p:txBody>
          <a:bodyPr wrap="square">
            <a:noAutofit/>
          </a:bodyPr>
          <a:lstStyle/>
          <a:p>
            <a:pPr algn="ctr"/>
            <a:r>
              <a:rPr lang="en-US" sz="2800" kern="0">
                <a:solidFill>
                  <a:schemeClr val="bg1"/>
                </a:solidFill>
                <a:latin typeface="Segoe UI" panose="020B0502040204020203" pitchFamily="34" charset="0"/>
                <a:cs typeface="Segoe UI" panose="020B0502040204020203" pitchFamily="34" charset="0"/>
              </a:rPr>
              <a:t>It is now essential for every business to have a search strategy and </a:t>
            </a:r>
            <a:r>
              <a:rPr lang="en-US" sz="2800">
                <a:solidFill>
                  <a:schemeClr val="bg1"/>
                </a:solidFill>
              </a:rPr>
              <a:t>extensions give ads more prominence and get more clicks</a:t>
            </a:r>
            <a:endParaRPr lang="en-US" sz="280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5598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up)">
                                      <p:cBhvr>
                                        <p:cTn id="3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p:bldP spid="20" grpId="0" animBg="1"/>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266127" y="2617706"/>
            <a:ext cx="11513497" cy="373828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1"/>
          <p:cNvSpPr>
            <a:spLocks noGrp="1"/>
          </p:cNvSpPr>
          <p:nvPr>
            <p:ph type="title"/>
          </p:nvPr>
        </p:nvSpPr>
        <p:spPr>
          <a:xfrm>
            <a:off x="266128" y="295862"/>
            <a:ext cx="10857072" cy="766355"/>
          </a:xfrm>
        </p:spPr>
        <p:txBody>
          <a:bodyPr/>
          <a:lstStyle/>
          <a:p>
            <a:r>
              <a:rPr lang="en-US"/>
              <a:t>Location Extensions – Include Address &amp; Directions Within Ads</a:t>
            </a:r>
          </a:p>
        </p:txBody>
      </p:sp>
      <p:sp>
        <p:nvSpPr>
          <p:cNvPr id="3" name="Text Placeholder 2"/>
          <p:cNvSpPr>
            <a:spLocks noGrp="1"/>
          </p:cNvSpPr>
          <p:nvPr>
            <p:ph type="body" sz="quarter" idx="10"/>
          </p:nvPr>
        </p:nvSpPr>
        <p:spPr>
          <a:xfrm>
            <a:off x="266127" y="1188901"/>
            <a:ext cx="10857072" cy="1354217"/>
          </a:xfrm>
        </p:spPr>
        <p:txBody>
          <a:bodyPr/>
          <a:lstStyle/>
          <a:p>
            <a:r>
              <a:rPr lang="en-US"/>
              <a:t>Location Extensions enable advertisers to include their business address, phone number, and a link with directions in their ad copy</a:t>
            </a:r>
          </a:p>
          <a:p>
            <a:r>
              <a:rPr lang="en-US"/>
              <a:t>When the ad is clicked, a Bing Maps page will be automatically rendered showing the related address</a:t>
            </a:r>
          </a:p>
        </p:txBody>
      </p:sp>
      <p:sp>
        <p:nvSpPr>
          <p:cNvPr id="4" name="Text Placeholder 3"/>
          <p:cNvSpPr>
            <a:spLocks noGrp="1"/>
          </p:cNvSpPr>
          <p:nvPr>
            <p:ph type="body" sz="quarter" idx="4294967295"/>
          </p:nvPr>
        </p:nvSpPr>
        <p:spPr>
          <a:xfrm>
            <a:off x="0" y="655638"/>
            <a:ext cx="8456613" cy="458787"/>
          </a:xfrm>
        </p:spPr>
        <p:txBody>
          <a:bodyPr>
            <a:noAutofit/>
          </a:bodyPr>
          <a:lstStyle/>
          <a:p>
            <a:r>
              <a:rPr lang="en-US">
                <a:solidFill>
                  <a:schemeClr val="bg1"/>
                </a:solidFill>
              </a:rPr>
              <a:t>Locations extensions overview</a:t>
            </a:r>
          </a:p>
        </p:txBody>
      </p:sp>
      <p:pic>
        <p:nvPicPr>
          <p:cNvPr id="6" name="Picture 5"/>
          <p:cNvPicPr>
            <a:picLocks noChangeAspect="1"/>
          </p:cNvPicPr>
          <p:nvPr/>
        </p:nvPicPr>
        <p:blipFill>
          <a:blip r:embed="rId3"/>
          <a:stretch>
            <a:fillRect/>
          </a:stretch>
        </p:blipFill>
        <p:spPr>
          <a:xfrm>
            <a:off x="1156338" y="3717470"/>
            <a:ext cx="4984250" cy="706102"/>
          </a:xfrm>
          <a:prstGeom prst="rect">
            <a:avLst/>
          </a:prstGeom>
        </p:spPr>
      </p:pic>
      <p:pic>
        <p:nvPicPr>
          <p:cNvPr id="7" name="Picture 6"/>
          <p:cNvPicPr>
            <a:picLocks noChangeAspect="1"/>
          </p:cNvPicPr>
          <p:nvPr/>
        </p:nvPicPr>
        <p:blipFill>
          <a:blip r:embed="rId4"/>
          <a:stretch>
            <a:fillRect/>
          </a:stretch>
        </p:blipFill>
        <p:spPr>
          <a:xfrm>
            <a:off x="394618" y="3236835"/>
            <a:ext cx="7059098" cy="1676195"/>
          </a:xfrm>
          <a:prstGeom prst="rect">
            <a:avLst/>
          </a:prstGeom>
        </p:spPr>
      </p:pic>
      <p:pic>
        <p:nvPicPr>
          <p:cNvPr id="8" name="Picture 7"/>
          <p:cNvPicPr>
            <a:picLocks noChangeAspect="1"/>
          </p:cNvPicPr>
          <p:nvPr/>
        </p:nvPicPr>
        <p:blipFill>
          <a:blip r:embed="rId5"/>
          <a:stretch>
            <a:fillRect/>
          </a:stretch>
        </p:blipFill>
        <p:spPr>
          <a:xfrm>
            <a:off x="7615672" y="3275002"/>
            <a:ext cx="3806833" cy="2855975"/>
          </a:xfrm>
          <a:prstGeom prst="rect">
            <a:avLst/>
          </a:prstGeom>
          <a:effectLst>
            <a:outerShdw blurRad="50800" dist="38100" dir="8100000" sx="98000" sy="98000" algn="tr" rotWithShape="0">
              <a:prstClr val="black">
                <a:alpha val="99000"/>
              </a:prstClr>
            </a:outerShdw>
          </a:effectLst>
        </p:spPr>
      </p:pic>
      <p:sp>
        <p:nvSpPr>
          <p:cNvPr id="9" name="TextBox 8"/>
          <p:cNvSpPr txBox="1"/>
          <p:nvPr/>
        </p:nvSpPr>
        <p:spPr>
          <a:xfrm>
            <a:off x="292604" y="2744391"/>
            <a:ext cx="1469036" cy="365760"/>
          </a:xfrm>
          <a:prstGeom prst="rect">
            <a:avLst/>
          </a:prstGeom>
          <a:solidFill>
            <a:schemeClr val="accent1"/>
          </a:solidFill>
        </p:spPr>
        <p:txBody>
          <a:bodyPr wrap="square" lIns="182880" tIns="146304" rIns="182880" bIns="146304" rtlCol="0" anchor="ctr">
            <a:spAutoFit/>
          </a:bodyPr>
          <a:lstStyle/>
          <a:p>
            <a:pPr>
              <a:lnSpc>
                <a:spcPct val="90000"/>
              </a:lnSpc>
              <a:spcAft>
                <a:spcPts val="600"/>
              </a:spcAft>
            </a:pPr>
            <a:r>
              <a:rPr lang="en-US">
                <a:solidFill>
                  <a:schemeClr val="bg1"/>
                </a:solidFill>
              </a:rPr>
              <a:t>Examples :</a:t>
            </a:r>
          </a:p>
        </p:txBody>
      </p:sp>
    </p:spTree>
    <p:extLst>
      <p:ext uri="{BB962C8B-B14F-4D97-AF65-F5344CB8AC3E}">
        <p14:creationId xmlns:p14="http://schemas.microsoft.com/office/powerpoint/2010/main" val="440553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a:t>Why Use Location Extensions?</a:t>
            </a:r>
            <a:br>
              <a:rPr lang="en-US"/>
            </a:br>
            <a:endParaRPr lang="en-US"/>
          </a:p>
        </p:txBody>
      </p:sp>
      <p:sp>
        <p:nvSpPr>
          <p:cNvPr id="11" name="Text Placeholder 10"/>
          <p:cNvSpPr>
            <a:spLocks noGrp="1"/>
          </p:cNvSpPr>
          <p:nvPr>
            <p:ph type="body" sz="quarter" idx="10"/>
          </p:nvPr>
        </p:nvSpPr>
        <p:spPr>
          <a:xfrm>
            <a:off x="266127" y="1188901"/>
            <a:ext cx="10857072" cy="2985433"/>
          </a:xfrm>
        </p:spPr>
        <p:txBody>
          <a:bodyPr/>
          <a:lstStyle/>
          <a:p>
            <a:r>
              <a:rPr lang="en-US"/>
              <a:t>3 out of 4 mobile and 2 out of 3 PC / tablet searches result in a purchase by customers coming into brick-and-mortar stores</a:t>
            </a:r>
            <a:r>
              <a:rPr lang="en-US" baseline="30000"/>
              <a:t>1</a:t>
            </a:r>
            <a:endParaRPr lang="en-US"/>
          </a:p>
          <a:p>
            <a:r>
              <a:rPr lang="en-US"/>
              <a:t>67% Of smartphone users and 72% of PC / tablet users want ads customized with a location extension, such as an address, city or zip code</a:t>
            </a:r>
            <a:r>
              <a:rPr lang="en-US" baseline="30000"/>
              <a:t>2</a:t>
            </a:r>
          </a:p>
          <a:p>
            <a:r>
              <a:rPr lang="en-US"/>
              <a:t>The added extensions don’t cost extra money to serve and can increase click through rates</a:t>
            </a:r>
          </a:p>
          <a:p>
            <a:r>
              <a:rPr lang="en-US"/>
              <a:t>Extensions provide advertisers more real estate (space) in search result pages, and help ads stand out and look more credible</a:t>
            </a:r>
          </a:p>
          <a:p>
            <a:r>
              <a:rPr lang="en-US"/>
              <a:t>Advertisers have complete control on location targeting around specific business addresses</a:t>
            </a:r>
          </a:p>
          <a:p>
            <a:endParaRPr lang="en-US"/>
          </a:p>
        </p:txBody>
      </p:sp>
      <p:sp>
        <p:nvSpPr>
          <p:cNvPr id="3" name="Rectangle 2"/>
          <p:cNvSpPr/>
          <p:nvPr/>
        </p:nvSpPr>
        <p:spPr>
          <a:xfrm>
            <a:off x="5930420" y="4017547"/>
            <a:ext cx="3689068" cy="1274195"/>
          </a:xfrm>
          <a:prstGeom prst="rect">
            <a:avLst/>
          </a:prstGeom>
        </p:spPr>
        <p:txBody>
          <a:bodyPr wrap="square">
            <a:noAutofit/>
          </a:bodyPr>
          <a:lstStyle/>
          <a:p>
            <a:pPr lvl="0" algn="ctr" defTabSz="914099" fontAlgn="base">
              <a:lnSpc>
                <a:spcPct val="80000"/>
              </a:lnSpc>
              <a:spcBef>
                <a:spcPct val="0"/>
              </a:spcBef>
              <a:spcAft>
                <a:spcPct val="0"/>
              </a:spcAft>
              <a:buSzPct val="100000"/>
              <a:defRPr/>
            </a:pPr>
            <a:endParaRPr lang="en-US" sz="2400" kern="0" spc="-50">
              <a:solidFill>
                <a:srgbClr val="505050"/>
              </a:solidFill>
              <a:latin typeface="Segoe UI Light" panose="020B0502040204020203" pitchFamily="34" charset="0"/>
              <a:cs typeface="Segoe UI Light" panose="020B0502040204020203" pitchFamily="34" charset="0"/>
            </a:endParaRPr>
          </a:p>
        </p:txBody>
      </p:sp>
      <p:sp>
        <p:nvSpPr>
          <p:cNvPr id="2" name="TextBox 1"/>
          <p:cNvSpPr txBox="1"/>
          <p:nvPr/>
        </p:nvSpPr>
        <p:spPr>
          <a:xfrm>
            <a:off x="682580" y="5962918"/>
            <a:ext cx="8139448" cy="600164"/>
          </a:xfrm>
          <a:prstGeom prst="rect">
            <a:avLst/>
          </a:prstGeom>
          <a:noFill/>
        </p:spPr>
        <p:txBody>
          <a:bodyPr wrap="square" lIns="182880" tIns="146304" rIns="182880" bIns="146304" rtlCol="0">
            <a:spAutoFit/>
          </a:bodyPr>
          <a:lstStyle/>
          <a:p>
            <a:pPr>
              <a:lnSpc>
                <a:spcPct val="90000"/>
              </a:lnSpc>
              <a:spcAft>
                <a:spcPts val="600"/>
              </a:spcAft>
            </a:pPr>
            <a:r>
              <a:rPr lang="en-US" sz="1100"/>
              <a:t>1. comScore, </a:t>
            </a:r>
            <a:r>
              <a:rPr lang="en-US" sz="1100" err="1"/>
              <a:t>Neustar</a:t>
            </a:r>
            <a:r>
              <a:rPr lang="en-US" sz="1100"/>
              <a:t> </a:t>
            </a:r>
            <a:r>
              <a:rPr lang="en-US" sz="1100" err="1"/>
              <a:t>Localeze</a:t>
            </a:r>
            <a:r>
              <a:rPr lang="en-US" sz="1100"/>
              <a:t>, and 15 Miles. "Trends Shaping Local Search in 2014."</a:t>
            </a:r>
            <a:br>
              <a:rPr lang="en-US" sz="1100"/>
            </a:br>
            <a:r>
              <a:rPr lang="en-US" sz="1100"/>
              <a:t>2. </a:t>
            </a:r>
            <a:r>
              <a:rPr lang="en-US" sz="1100" err="1"/>
              <a:t>Ipsos</a:t>
            </a:r>
            <a:r>
              <a:rPr lang="en-US" sz="1100"/>
              <a:t> </a:t>
            </a:r>
            <a:r>
              <a:rPr lang="en-US" sz="1100" err="1"/>
              <a:t>MediaCT</a:t>
            </a:r>
            <a:r>
              <a:rPr lang="en-US" sz="1100"/>
              <a:t>, Purchased and Google. "Understanding Consumer’s Local Search Behavior," 2014.</a:t>
            </a:r>
            <a:endParaRPr lang="en-US" sz="11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95039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354302" y="3416768"/>
            <a:ext cx="11513497" cy="306451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4"/>
          <p:cNvSpPr>
            <a:spLocks noGrp="1"/>
          </p:cNvSpPr>
          <p:nvPr>
            <p:ph type="title"/>
          </p:nvPr>
        </p:nvSpPr>
        <p:spPr/>
        <p:txBody>
          <a:bodyPr/>
          <a:lstStyle/>
          <a:p>
            <a:r>
              <a:rPr lang="en-US"/>
              <a:t>Call Extensions – Add Phone Number to Enable Calling</a:t>
            </a:r>
          </a:p>
        </p:txBody>
      </p:sp>
      <p:sp>
        <p:nvSpPr>
          <p:cNvPr id="12" name="Text Placeholder 11"/>
          <p:cNvSpPr>
            <a:spLocks noGrp="1"/>
          </p:cNvSpPr>
          <p:nvPr>
            <p:ph type="body" sz="quarter" idx="10"/>
          </p:nvPr>
        </p:nvSpPr>
        <p:spPr>
          <a:xfrm>
            <a:off x="266127" y="1188901"/>
            <a:ext cx="10857072" cy="2283702"/>
          </a:xfrm>
        </p:spPr>
        <p:txBody>
          <a:bodyPr/>
          <a:lstStyle/>
          <a:p>
            <a:r>
              <a:rPr lang="en-US"/>
              <a:t>Call Extensions enable advertisers to display phone number, as well as a click-to-call button, within their ad copy</a:t>
            </a:r>
          </a:p>
          <a:p>
            <a:r>
              <a:rPr lang="en-US"/>
              <a:t>Bing Call Extensions come in two flavors:</a:t>
            </a:r>
          </a:p>
          <a:p>
            <a:pPr lvl="1"/>
            <a:r>
              <a:rPr lang="en-US"/>
              <a:t>Display on ALL devices: Enable advertisers track calls and attain in-depth performance metrics (call type, duration, etc.) for all Pay-Per-Click (PPC) generated phone calls. To do this, dynamic forwarding numbers is created to appear in ads</a:t>
            </a:r>
          </a:p>
          <a:p>
            <a:pPr lvl="1"/>
            <a:r>
              <a:rPr lang="en-US"/>
              <a:t>Display on Smartphones only: With this option, advertisers phone numbers appear in the click-to-call format. Clicks to this line are reported, however no in-depth call details are tracked</a:t>
            </a:r>
          </a:p>
        </p:txBody>
      </p:sp>
      <p:pic>
        <p:nvPicPr>
          <p:cNvPr id="7" name="Picture 6"/>
          <p:cNvPicPr>
            <a:picLocks noChangeAspect="1"/>
          </p:cNvPicPr>
          <p:nvPr/>
        </p:nvPicPr>
        <p:blipFill>
          <a:blip r:embed="rId3"/>
          <a:stretch>
            <a:fillRect/>
          </a:stretch>
        </p:blipFill>
        <p:spPr>
          <a:xfrm>
            <a:off x="4303059" y="3886200"/>
            <a:ext cx="6820140" cy="2515235"/>
          </a:xfrm>
          <a:prstGeom prst="rect">
            <a:avLst/>
          </a:prstGeom>
        </p:spPr>
      </p:pic>
      <p:pic>
        <p:nvPicPr>
          <p:cNvPr id="2" name="Picture 1"/>
          <p:cNvPicPr>
            <a:picLocks noChangeAspect="1"/>
          </p:cNvPicPr>
          <p:nvPr/>
        </p:nvPicPr>
        <p:blipFill>
          <a:blip r:embed="rId4"/>
          <a:stretch>
            <a:fillRect/>
          </a:stretch>
        </p:blipFill>
        <p:spPr>
          <a:xfrm>
            <a:off x="464695" y="3886200"/>
            <a:ext cx="3596317" cy="2515235"/>
          </a:xfrm>
          <a:prstGeom prst="rect">
            <a:avLst/>
          </a:prstGeom>
        </p:spPr>
      </p:pic>
      <p:sp>
        <p:nvSpPr>
          <p:cNvPr id="6" name="TextBox 5"/>
          <p:cNvSpPr txBox="1"/>
          <p:nvPr/>
        </p:nvSpPr>
        <p:spPr>
          <a:xfrm>
            <a:off x="464694" y="3470556"/>
            <a:ext cx="1469036" cy="365760"/>
          </a:xfrm>
          <a:prstGeom prst="rect">
            <a:avLst/>
          </a:prstGeom>
          <a:solidFill>
            <a:schemeClr val="accent1"/>
          </a:solidFill>
        </p:spPr>
        <p:txBody>
          <a:bodyPr wrap="square" lIns="182880" tIns="146304" rIns="182880" bIns="146304" rtlCol="0" anchor="ctr">
            <a:spAutoFit/>
          </a:bodyPr>
          <a:lstStyle/>
          <a:p>
            <a:pPr>
              <a:lnSpc>
                <a:spcPct val="90000"/>
              </a:lnSpc>
              <a:spcAft>
                <a:spcPts val="600"/>
              </a:spcAft>
            </a:pPr>
            <a:r>
              <a:rPr lang="en-US">
                <a:solidFill>
                  <a:schemeClr val="bg1"/>
                </a:solidFill>
              </a:rPr>
              <a:t>Example :</a:t>
            </a:r>
          </a:p>
        </p:txBody>
      </p:sp>
    </p:spTree>
    <p:extLst>
      <p:ext uri="{BB962C8B-B14F-4D97-AF65-F5344CB8AC3E}">
        <p14:creationId xmlns:p14="http://schemas.microsoft.com/office/powerpoint/2010/main" val="1744374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bwMode="auto">
          <a:xfrm>
            <a:off x="459144" y="2141592"/>
            <a:ext cx="11513497" cy="428961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9"/>
          <p:cNvSpPr>
            <a:spLocks noGrp="1"/>
          </p:cNvSpPr>
          <p:nvPr>
            <p:ph type="title"/>
          </p:nvPr>
        </p:nvSpPr>
        <p:spPr/>
        <p:txBody>
          <a:bodyPr/>
          <a:lstStyle/>
          <a:p>
            <a:r>
              <a:rPr lang="en-US"/>
              <a:t>Call Extensions – In-Browser Calling</a:t>
            </a:r>
            <a:br>
              <a:rPr lang="en-US"/>
            </a:br>
            <a:endParaRPr lang="en-US"/>
          </a:p>
        </p:txBody>
      </p:sp>
      <p:sp>
        <p:nvSpPr>
          <p:cNvPr id="3" name="Text Placeholder 2"/>
          <p:cNvSpPr>
            <a:spLocks noGrp="1"/>
          </p:cNvSpPr>
          <p:nvPr>
            <p:ph type="body" sz="quarter" idx="10"/>
          </p:nvPr>
        </p:nvSpPr>
        <p:spPr>
          <a:xfrm>
            <a:off x="266127" y="1188901"/>
            <a:ext cx="10857072" cy="800219"/>
          </a:xfrm>
        </p:spPr>
        <p:txBody>
          <a:bodyPr/>
          <a:lstStyle/>
          <a:p>
            <a:r>
              <a:rPr lang="en-US"/>
              <a:t>Bing is the world’s first search engine with in-browser calling</a:t>
            </a:r>
          </a:p>
          <a:p>
            <a:r>
              <a:rPr lang="en-US"/>
              <a:t>It allows end users to call the number given in the Call Extension just by clicking it</a:t>
            </a:r>
          </a:p>
        </p:txBody>
      </p:sp>
      <p:grpSp>
        <p:nvGrpSpPr>
          <p:cNvPr id="2" name="Group 1"/>
          <p:cNvGrpSpPr/>
          <p:nvPr/>
        </p:nvGrpSpPr>
        <p:grpSpPr>
          <a:xfrm>
            <a:off x="782312" y="2514464"/>
            <a:ext cx="10475301" cy="3763327"/>
            <a:chOff x="-222029" y="1585600"/>
            <a:chExt cx="12154950" cy="4692191"/>
          </a:xfrm>
        </p:grpSpPr>
        <p:grpSp>
          <p:nvGrpSpPr>
            <p:cNvPr id="23" name="Group 22"/>
            <p:cNvGrpSpPr/>
            <p:nvPr/>
          </p:nvGrpSpPr>
          <p:grpSpPr>
            <a:xfrm>
              <a:off x="-222029" y="1585600"/>
              <a:ext cx="5986143" cy="4049660"/>
              <a:chOff x="-222029" y="1585600"/>
              <a:chExt cx="5986143" cy="4049660"/>
            </a:xfrm>
          </p:grpSpPr>
          <p:grpSp>
            <p:nvGrpSpPr>
              <p:cNvPr id="15" name="Group 14"/>
              <p:cNvGrpSpPr/>
              <p:nvPr/>
            </p:nvGrpSpPr>
            <p:grpSpPr>
              <a:xfrm>
                <a:off x="-222029" y="1585600"/>
                <a:ext cx="5986143" cy="4049660"/>
                <a:chOff x="-193804" y="1124906"/>
                <a:chExt cx="7395640" cy="4838654"/>
              </a:xfrm>
            </p:grpSpPr>
            <p:pic>
              <p:nvPicPr>
                <p:cNvPr id="16" name="Picture 9"/>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a:stretch/>
              </p:blipFill>
              <p:spPr bwMode="auto">
                <a:xfrm>
                  <a:off x="-193804" y="1124906"/>
                  <a:ext cx="7395640" cy="4838654"/>
                </a:xfrm>
                <a:prstGeom prst="rect">
                  <a:avLst/>
                </a:prstGeom>
                <a:noFill/>
                <a:extLst>
                  <a:ext uri="{909E8E84-426E-40dd-AFC4-6F175D3DCCD1}">
                    <a14:hiddenFill xmlns="" xmlns:a14="http://schemas.microsoft.com/office/drawing/2010/main">
                      <a:solidFill>
                        <a:srgbClr val="FFFFFF"/>
                      </a:solidFill>
                    </a14:hiddenFill>
                  </a:ext>
                </a:extLst>
              </p:spPr>
            </p:pic>
            <p:pic>
              <p:nvPicPr>
                <p:cNvPr id="17" name="Picture 16"/>
                <p:cNvPicPr>
                  <a:picLocks noChangeAspect="1"/>
                </p:cNvPicPr>
                <p:nvPr/>
              </p:nvPicPr>
              <p:blipFill rotWithShape="1">
                <a:blip r:embed="rId4"/>
                <a:srcRect l="-2819" t="12000" r="32242" b="19778"/>
                <a:stretch/>
              </p:blipFill>
              <p:spPr>
                <a:xfrm>
                  <a:off x="1020637" y="1785673"/>
                  <a:ext cx="4770564" cy="2593910"/>
                </a:xfrm>
                <a:prstGeom prst="rect">
                  <a:avLst/>
                </a:prstGeom>
              </p:spPr>
            </p:pic>
          </p:grpSp>
          <p:pic>
            <p:nvPicPr>
              <p:cNvPr id="22" name="Picture 21"/>
              <p:cNvPicPr>
                <a:picLocks noChangeAspect="1"/>
              </p:cNvPicPr>
              <p:nvPr/>
            </p:nvPicPr>
            <p:blipFill>
              <a:blip r:embed="rId5"/>
              <a:stretch>
                <a:fillRect/>
              </a:stretch>
            </p:blipFill>
            <p:spPr>
              <a:xfrm>
                <a:off x="947943" y="2215785"/>
                <a:ext cx="319258" cy="209513"/>
              </a:xfrm>
              <a:prstGeom prst="rect">
                <a:avLst/>
              </a:prstGeom>
            </p:spPr>
          </p:pic>
        </p:grpSp>
        <p:grpSp>
          <p:nvGrpSpPr>
            <p:cNvPr id="19" name="Group 18"/>
            <p:cNvGrpSpPr/>
            <p:nvPr/>
          </p:nvGrpSpPr>
          <p:grpSpPr>
            <a:xfrm>
              <a:off x="2522468" y="3794883"/>
              <a:ext cx="3861367" cy="2482908"/>
              <a:chOff x="2522468" y="3447386"/>
              <a:chExt cx="4599409" cy="2830405"/>
            </a:xfrm>
          </p:grpSpPr>
          <p:pic>
            <p:nvPicPr>
              <p:cNvPr id="13" name="Picture 12" descr="surface-newer.png"/>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2522468" y="3447386"/>
                <a:ext cx="4599409" cy="2830405"/>
              </a:xfrm>
              <a:prstGeom prst="rect">
                <a:avLst/>
              </a:prstGeom>
            </p:spPr>
          </p:pic>
          <p:pic>
            <p:nvPicPr>
              <p:cNvPr id="14" name="Picture 13"/>
              <p:cNvPicPr>
                <a:picLocks noChangeAspect="1"/>
              </p:cNvPicPr>
              <p:nvPr/>
            </p:nvPicPr>
            <p:blipFill rotWithShape="1">
              <a:blip r:embed="rId7"/>
              <a:srcRect l="1571" t="8967" r="41346" b="34834"/>
              <a:stretch/>
            </p:blipFill>
            <p:spPr>
              <a:xfrm>
                <a:off x="2822378" y="3694471"/>
                <a:ext cx="4005570" cy="2296364"/>
              </a:xfrm>
              <a:prstGeom prst="rect">
                <a:avLst/>
              </a:prstGeom>
            </p:spPr>
          </p:pic>
        </p:grpSp>
        <p:grpSp>
          <p:nvGrpSpPr>
            <p:cNvPr id="18" name="Group 17"/>
            <p:cNvGrpSpPr/>
            <p:nvPr/>
          </p:nvGrpSpPr>
          <p:grpSpPr>
            <a:xfrm>
              <a:off x="6456711" y="2264223"/>
              <a:ext cx="5476210" cy="3265940"/>
              <a:chOff x="6101982" y="1873332"/>
              <a:chExt cx="5476210" cy="3265940"/>
            </a:xfrm>
          </p:grpSpPr>
          <p:pic>
            <p:nvPicPr>
              <p:cNvPr id="7" name="Picture 6"/>
              <p:cNvPicPr>
                <a:picLocks noChangeAspect="1"/>
              </p:cNvPicPr>
              <p:nvPr/>
            </p:nvPicPr>
            <p:blipFill rotWithShape="1">
              <a:blip r:embed="rId4"/>
              <a:srcRect l="6386" t="47183" r="64573" b="37033"/>
              <a:stretch/>
            </p:blipFill>
            <p:spPr>
              <a:xfrm>
                <a:off x="6101982" y="1873332"/>
                <a:ext cx="5476210" cy="1674294"/>
              </a:xfrm>
              <a:prstGeom prst="rect">
                <a:avLst/>
              </a:prstGeom>
              <a:ln>
                <a:noFill/>
              </a:ln>
              <a:effectLst>
                <a:outerShdw blurRad="292100" dist="139700" dir="2700000" algn="tl" rotWithShape="0">
                  <a:srgbClr val="333333">
                    <a:alpha val="65000"/>
                  </a:srgbClr>
                </a:outerShdw>
              </a:effectLst>
            </p:spPr>
          </p:pic>
          <p:pic>
            <p:nvPicPr>
              <p:cNvPr id="11" name="Picture 2" descr="C:\Users\Stefan\Desktop\home-depot-skype.png"/>
              <p:cNvPicPr>
                <a:picLocks noChangeAspect="1" noChangeArrowheads="1"/>
              </p:cNvPicPr>
              <p:nvPr/>
            </p:nvPicPr>
            <p:blipFill rotWithShape="1">
              <a:blip r:embed="rId8">
                <a:extLst>
                  <a:ext uri="{28A0092B-C50C-407E-A947-70E740481C1C}">
                    <a14:useLocalDpi xmlns:a14="http://schemas.microsoft.com/office/drawing/2010/main" val="0"/>
                  </a:ext>
                </a:extLst>
              </a:blip>
              <a:srcRect l="24244" t="56790" r="60930" b="34682"/>
              <a:stretch/>
            </p:blipFill>
            <p:spPr bwMode="auto">
              <a:xfrm>
                <a:off x="6542794" y="2794222"/>
                <a:ext cx="3435292" cy="1815135"/>
              </a:xfrm>
              <a:prstGeom prst="rect">
                <a:avLst/>
              </a:prstGeom>
              <a:noFill/>
              <a:ln>
                <a:solidFill>
                  <a:srgbClr val="3366FF"/>
                </a:solidFill>
              </a:ln>
              <a:effectLst>
                <a:outerShdw blurRad="152400" dist="12700" dir="2700000" algn="tl" rotWithShape="0">
                  <a:srgbClr val="000000">
                    <a:alpha val="43000"/>
                  </a:srgbClr>
                </a:outerShdw>
              </a:effectLst>
              <a:extLst>
                <a:ext uri="{909E8E84-426E-40dd-AFC4-6F175D3DCCD1}">
                  <a14:hiddenFill xmlns:a14="http://schemas.microsoft.com/office/drawing/2010/main" xmlns="">
                    <a:solidFill>
                      <a:srgbClr val="FFFFFF"/>
                    </a:solidFill>
                  </a14:hiddenFill>
                </a:ext>
              </a:extLst>
            </p:spPr>
          </p:pic>
          <p:pic>
            <p:nvPicPr>
              <p:cNvPr id="12" name="Picture 11"/>
              <p:cNvPicPr>
                <a:picLocks noChangeAspect="1"/>
              </p:cNvPicPr>
              <p:nvPr/>
            </p:nvPicPr>
            <p:blipFill rotWithShape="1">
              <a:blip r:embed="rId9"/>
              <a:srcRect l="76884" t="4333" r="2700" b="48167"/>
              <a:stretch/>
            </p:blipFill>
            <p:spPr>
              <a:xfrm>
                <a:off x="9415628" y="2794222"/>
                <a:ext cx="1612736" cy="2345050"/>
              </a:xfrm>
              <a:prstGeom prst="rect">
                <a:avLst/>
              </a:prstGeom>
            </p:spPr>
          </p:pic>
        </p:grpSp>
        <p:cxnSp>
          <p:nvCxnSpPr>
            <p:cNvPr id="8" name="Straight Connector 7"/>
            <p:cNvCxnSpPr/>
            <p:nvPr/>
          </p:nvCxnSpPr>
          <p:spPr>
            <a:xfrm flipV="1">
              <a:off x="1632212" y="3194793"/>
              <a:ext cx="5442356" cy="336125"/>
            </a:xfrm>
            <a:prstGeom prst="line">
              <a:avLst/>
            </a:prstGeom>
            <a:ln>
              <a:solidFill>
                <a:srgbClr val="FF8C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1454186" y="2578597"/>
              <a:ext cx="5181182" cy="764704"/>
            </a:xfrm>
            <a:prstGeom prst="line">
              <a:avLst/>
            </a:prstGeom>
            <a:ln>
              <a:solidFill>
                <a:srgbClr val="FF8C0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0" name="TextBox 19"/>
          <p:cNvSpPr txBox="1"/>
          <p:nvPr/>
        </p:nvSpPr>
        <p:spPr>
          <a:xfrm>
            <a:off x="459144" y="2249786"/>
            <a:ext cx="1469036" cy="365760"/>
          </a:xfrm>
          <a:prstGeom prst="rect">
            <a:avLst/>
          </a:prstGeom>
          <a:solidFill>
            <a:schemeClr val="accent1"/>
          </a:solidFill>
        </p:spPr>
        <p:txBody>
          <a:bodyPr wrap="square" lIns="182880" tIns="146304" rIns="182880" bIns="146304" rtlCol="0" anchor="ctr">
            <a:spAutoFit/>
          </a:bodyPr>
          <a:lstStyle/>
          <a:p>
            <a:pPr>
              <a:lnSpc>
                <a:spcPct val="90000"/>
              </a:lnSpc>
              <a:spcAft>
                <a:spcPts val="600"/>
              </a:spcAft>
            </a:pPr>
            <a:r>
              <a:rPr lang="en-US">
                <a:solidFill>
                  <a:schemeClr val="bg1"/>
                </a:solidFill>
              </a:rPr>
              <a:t>Example :</a:t>
            </a:r>
          </a:p>
        </p:txBody>
      </p:sp>
    </p:spTree>
    <p:extLst>
      <p:ext uri="{BB962C8B-B14F-4D97-AF65-F5344CB8AC3E}">
        <p14:creationId xmlns:p14="http://schemas.microsoft.com/office/powerpoint/2010/main" val="2225301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266128" y="295863"/>
            <a:ext cx="10857072" cy="734152"/>
          </a:xfrm>
        </p:spPr>
        <p:txBody>
          <a:bodyPr/>
          <a:lstStyle/>
          <a:p>
            <a:r>
              <a:rPr lang="en-US"/>
              <a:t>Why Use Call Extensions?</a:t>
            </a:r>
          </a:p>
        </p:txBody>
      </p:sp>
      <p:sp>
        <p:nvSpPr>
          <p:cNvPr id="2" name="Text Placeholder 1"/>
          <p:cNvSpPr>
            <a:spLocks noGrp="1"/>
          </p:cNvSpPr>
          <p:nvPr>
            <p:ph type="body" sz="quarter" idx="10"/>
          </p:nvPr>
        </p:nvSpPr>
        <p:spPr>
          <a:xfrm>
            <a:off x="266127" y="1188901"/>
            <a:ext cx="10857072" cy="1754326"/>
          </a:xfrm>
        </p:spPr>
        <p:txBody>
          <a:bodyPr/>
          <a:lstStyle/>
          <a:p>
            <a:r>
              <a:rPr lang="en-US"/>
              <a:t>Users can easily contact advertisers with questions</a:t>
            </a:r>
          </a:p>
          <a:p>
            <a:r>
              <a:rPr lang="en-US"/>
              <a:t>To improve overall conversions – calls convert X 10 times better than clicks</a:t>
            </a:r>
          </a:p>
          <a:p>
            <a:r>
              <a:rPr lang="en-US"/>
              <a:t>Additional</a:t>
            </a:r>
            <a:r>
              <a:rPr lang="en-US" baseline="30000"/>
              <a:t>1</a:t>
            </a:r>
            <a:r>
              <a:rPr lang="en-US"/>
              <a:t> reporting available including call duration and missed calls (US / UK)</a:t>
            </a:r>
          </a:p>
          <a:p>
            <a:r>
              <a:rPr lang="en-US"/>
              <a:t>Bing Ads with Call Extensions generated 3%-6% more clicks, on average, than those without Call Extensions</a:t>
            </a:r>
            <a:r>
              <a:rPr lang="en-US" baseline="30000"/>
              <a:t>2</a:t>
            </a:r>
            <a:endParaRPr lang="en-US"/>
          </a:p>
        </p:txBody>
      </p:sp>
      <p:sp>
        <p:nvSpPr>
          <p:cNvPr id="3" name="Rectangle 2"/>
          <p:cNvSpPr/>
          <p:nvPr/>
        </p:nvSpPr>
        <p:spPr>
          <a:xfrm>
            <a:off x="480226" y="6116323"/>
            <a:ext cx="7326044" cy="430887"/>
          </a:xfrm>
          <a:prstGeom prst="rect">
            <a:avLst/>
          </a:prstGeom>
        </p:spPr>
        <p:txBody>
          <a:bodyPr wrap="none">
            <a:spAutoFit/>
          </a:bodyPr>
          <a:lstStyle/>
          <a:p>
            <a:r>
              <a:rPr lang="en-US" sz="1100">
                <a:solidFill>
                  <a:srgbClr val="737373"/>
                </a:solidFill>
                <a:latin typeface="SegoeUI"/>
              </a:rPr>
              <a:t>1. </a:t>
            </a:r>
            <a:r>
              <a:rPr lang="en-US" sz="1100"/>
              <a:t>Specific tracking and analytics to meter a range of call and campaign details — call type, duration and area code</a:t>
            </a:r>
          </a:p>
          <a:p>
            <a:r>
              <a:rPr lang="en-US" sz="1100">
                <a:solidFill>
                  <a:srgbClr val="737373"/>
                </a:solidFill>
                <a:latin typeface="SegoeUI"/>
              </a:rPr>
              <a:t>2. Internal Microsoft Data, July 2015.</a:t>
            </a:r>
            <a:endParaRPr lang="en-US" sz="1100"/>
          </a:p>
        </p:txBody>
      </p:sp>
    </p:spTree>
    <p:extLst>
      <p:ext uri="{BB962C8B-B14F-4D97-AF65-F5344CB8AC3E}">
        <p14:creationId xmlns:p14="http://schemas.microsoft.com/office/powerpoint/2010/main" val="325857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3765&quot;&gt;&lt;property id=&quot;20148&quot; value=&quot;5&quot;/&gt;&lt;property id=&quot;20300&quot; value=&quot;Slide 1&quot;/&gt;&lt;property id=&quot;20307&quot; value=&quot;317&quot;/&gt;&lt;/object&gt;&lt;object type=&quot;3&quot; unique_id=&quot;13766&quot;&gt;&lt;property id=&quot;20148&quot; value=&quot;5&quot;/&gt;&lt;property id=&quot;20300&quot; value=&quot;Slide 2&quot;/&gt;&lt;property id=&quot;20307&quot; value=&quot;318&quot;/&gt;&lt;/object&gt;&lt;object type=&quot;3&quot; unique_id=&quot;13767&quot;&gt;&lt;property id=&quot;20148&quot; value=&quot;5&quot;/&gt;&lt;property id=&quot;20300&quot; value=&quot;Slide 3&quot;/&gt;&lt;property id=&quot;20307&quot; value=&quot;319&quot;/&gt;&lt;/object&gt;&lt;object type=&quot;3&quot; unique_id=&quot;13768&quot;&gt;&lt;property id=&quot;20148&quot; value=&quot;5&quot;/&gt;&lt;property id=&quot;20300&quot; value=&quot;Slide 4&quot;/&gt;&lt;property id=&quot;20307&quot; value=&quot;320&quot;/&gt;&lt;/object&gt;&lt;object type=&quot;3&quot; unique_id=&quot;13769&quot;&gt;&lt;property id=&quot;20148&quot; value=&quot;5&quot;/&gt;&lt;property id=&quot;20300&quot; value=&quot;Slide 5&quot;/&gt;&lt;property id=&quot;20307&quot; value=&quot;321&quot;/&gt;&lt;/object&gt;&lt;object type=&quot;3&quot; unique_id=&quot;13770&quot;&gt;&lt;property id=&quot;20148&quot; value=&quot;5&quot;/&gt;&lt;property id=&quot;20300&quot; value=&quot;Slide 6&quot;/&gt;&lt;property id=&quot;20307&quot; value=&quot;322&quot;/&gt;&lt;/object&gt;&lt;object type=&quot;3&quot; unique_id=&quot;13771&quot;&gt;&lt;property id=&quot;20148&quot; value=&quot;5&quot;/&gt;&lt;property id=&quot;20300&quot; value=&quot;Slide 7&quot;/&gt;&lt;property id=&quot;20307&quot; value=&quot;323&quot;/&gt;&lt;/object&gt;&lt;object type=&quot;3&quot; unique_id=&quot;13772&quot;&gt;&lt;property id=&quot;20148&quot; value=&quot;5&quot;/&gt;&lt;property id=&quot;20300&quot; value=&quot;Slide 8&quot;/&gt;&lt;property id=&quot;20307&quot; value=&quot;324&quot;/&gt;&lt;/object&gt;&lt;object type=&quot;3&quot; unique_id=&quot;13773&quot;&gt;&lt;property id=&quot;20148&quot; value=&quot;5&quot;/&gt;&lt;property id=&quot;20300&quot; value=&quot;Slide 9&quot;/&gt;&lt;property id=&quot;20307&quot; value=&quot;325&quot;/&gt;&lt;/object&gt;&lt;object type=&quot;3&quot; unique_id=&quot;13774&quot;&gt;&lt;property id=&quot;20148&quot; value=&quot;5&quot;/&gt;&lt;property id=&quot;20300&quot; value=&quot;Slide 10&quot;/&gt;&lt;property id=&quot;20307&quot; value=&quot;326&quot;/&gt;&lt;/object&gt;&lt;object type=&quot;3&quot; unique_id=&quot;13775&quot;&gt;&lt;property id=&quot;20148&quot; value=&quot;5&quot;/&gt;&lt;property id=&quot;20300&quot; value=&quot;Slide 11&quot;/&gt;&lt;property id=&quot;20307&quot; value=&quot;327&quot;/&gt;&lt;/object&gt;&lt;object type=&quot;3&quot; unique_id=&quot;13776&quot;&gt;&lt;property id=&quot;20148&quot; value=&quot;5&quot;/&gt;&lt;property id=&quot;20300&quot; value=&quot;Slide 12&quot;/&gt;&lt;property id=&quot;20307&quot; value=&quot;328&quot;/&gt;&lt;/object&gt;&lt;object type=&quot;3&quot; unique_id=&quot;13777&quot;&gt;&lt;property id=&quot;20148&quot; value=&quot;5&quot;/&gt;&lt;property id=&quot;20300&quot; value=&quot;Slide 13&quot;/&gt;&lt;property id=&quot;20307&quot; value=&quot;329&quot;/&gt;&lt;/object&gt;&lt;object type=&quot;3&quot; unique_id=&quot;13778&quot;&gt;&lt;property id=&quot;20148&quot; value=&quot;5&quot;/&gt;&lt;property id=&quot;20300&quot; value=&quot;Slide 14&quot;/&gt;&lt;property id=&quot;20307&quot; value=&quot;330&quot;/&gt;&lt;/object&gt;&lt;object type=&quot;3&quot; unique_id=&quot;13779&quot;&gt;&lt;property id=&quot;20148&quot; value=&quot;5&quot;/&gt;&lt;property id=&quot;20300&quot; value=&quot;Slide 15&quot;/&gt;&lt;property id=&quot;20307&quot; value=&quot;331&quot;/&gt;&lt;/object&gt;&lt;object type=&quot;3&quot; unique_id=&quot;13780&quot;&gt;&lt;property id=&quot;20148&quot; value=&quot;5&quot;/&gt;&lt;property id=&quot;20300&quot; value=&quot;Slide 16&quot;/&gt;&lt;property id=&quot;20307&quot; value=&quot;332&quot;/&gt;&lt;/object&gt;&lt;object type=&quot;3&quot; unique_id=&quot;13781&quot;&gt;&lt;property id=&quot;20148&quot; value=&quot;5&quot;/&gt;&lt;property id=&quot;20300&quot; value=&quot;Slide 17&quot;/&gt;&lt;property id=&quot;20307&quot; value=&quot;333&quot;/&gt;&lt;/object&gt;&lt;object type=&quot;3&quot; unique_id=&quot;13782&quot;&gt;&lt;property id=&quot;20148&quot; value=&quot;5&quot;/&gt;&lt;property id=&quot;20300&quot; value=&quot;Slide 18&quot;/&gt;&lt;property id=&quot;20307&quot; value=&quot;334&quot;/&gt;&lt;/object&gt;&lt;object type=&quot;3&quot; unique_id=&quot;13783&quot;&gt;&lt;property id=&quot;20148&quot; value=&quot;5&quot;/&gt;&lt;property id=&quot;20300&quot; value=&quot;Slide 19&quot;/&gt;&lt;property id=&quot;20307&quot; value=&quot;335&quot;/&gt;&lt;/object&gt;&lt;object type=&quot;3&quot; unique_id=&quot;13784&quot;&gt;&lt;property id=&quot;20148&quot; value=&quot;5&quot;/&gt;&lt;property id=&quot;20300&quot; value=&quot;Slide 20&quot;/&gt;&lt;property id=&quot;20307&quot; value=&quot;336&quot;/&gt;&lt;/object&gt;&lt;object type=&quot;3&quot; unique_id=&quot;13785&quot;&gt;&lt;property id=&quot;20148&quot; value=&quot;5&quot;/&gt;&lt;property id=&quot;20300&quot; value=&quot;Slide 21&quot;/&gt;&lt;property id=&quot;20307&quot; value=&quot;337&quot;/&gt;&lt;/object&gt;&lt;object type=&quot;3&quot; unique_id=&quot;13786&quot;&gt;&lt;property id=&quot;20148&quot; value=&quot;5&quot;/&gt;&lt;property id=&quot;20300&quot; value=&quot;Slide 22&quot;/&gt;&lt;property id=&quot;20307&quot; value=&quot;338&quot;/&gt;&lt;/object&gt;&lt;object type=&quot;3&quot; unique_id=&quot;13787&quot;&gt;&lt;property id=&quot;20148&quot; value=&quot;5&quot;/&gt;&lt;property id=&quot;20300&quot; value=&quot;Slide 23&quot;/&gt;&lt;property id=&quot;20307&quot; value=&quot;339&quot;/&gt;&lt;/object&gt;&lt;object type=&quot;3&quot; unique_id=&quot;13788&quot;&gt;&lt;property id=&quot;20148&quot; value=&quot;5&quot;/&gt;&lt;property id=&quot;20300&quot; value=&quot;Slide 24&quot;/&gt;&lt;property id=&quot;20307&quot; value=&quot;340&quot;/&gt;&lt;/object&gt;&lt;object type=&quot;3&quot; unique_id=&quot;13789&quot;&gt;&lt;property id=&quot;20148&quot; value=&quot;5&quot;/&gt;&lt;property id=&quot;20300&quot; value=&quot;Slide 25&quot;/&gt;&lt;property id=&quot;20307&quot; value=&quot;341&quot;/&gt;&lt;/object&gt;&lt;object type=&quot;3&quot; unique_id=&quot;13790&quot;&gt;&lt;property id=&quot;20148&quot; value=&quot;5&quot;/&gt;&lt;property id=&quot;20300&quot; value=&quot;Slide 26&quot;/&gt;&lt;property id=&quot;20307&quot; value=&quot;342&quot;/&gt;&lt;/object&gt;&lt;object type=&quot;3&quot; unique_id=&quot;13791&quot;&gt;&lt;property id=&quot;20148&quot; value=&quot;5&quot;/&gt;&lt;property id=&quot;20300&quot; value=&quot;Slide 27&quot;/&gt;&lt;property id=&quot;20307&quot; value=&quot;343&quot;/&gt;&lt;/object&gt;&lt;/object&gt;&lt;/object&gt;&lt;/database&gt;"/>
  <p:tag name="SECTOMILLISECCONVERTED" val="1"/>
</p:tagLst>
</file>

<file path=ppt/theme/theme1.xml><?xml version="1.0" encoding="utf-8"?>
<a:theme xmlns:a="http://schemas.openxmlformats.org/drawingml/2006/main" name="Bing Ads Design">
  <a:themeElements>
    <a:clrScheme name="Bing - PPT deck palette">
      <a:dk1>
        <a:srgbClr val="505050"/>
      </a:dk1>
      <a:lt1>
        <a:sysClr val="window" lastClr="FFFFFF"/>
      </a:lt1>
      <a:dk2>
        <a:srgbClr val="737373"/>
      </a:dk2>
      <a:lt2>
        <a:srgbClr val="D2D2D2"/>
      </a:lt2>
      <a:accent1>
        <a:srgbClr val="FFB900"/>
      </a:accent1>
      <a:accent2>
        <a:srgbClr val="FF8C00"/>
      </a:accent2>
      <a:accent3>
        <a:srgbClr val="FFFC9E"/>
      </a:accent3>
      <a:accent4>
        <a:srgbClr val="E81123"/>
      </a:accent4>
      <a:accent5>
        <a:srgbClr val="EC008C"/>
      </a:accent5>
      <a:accent6>
        <a:srgbClr val="B4009E"/>
      </a:accent6>
      <a:hlink>
        <a:srgbClr val="FF8C00"/>
      </a:hlink>
      <a:folHlink>
        <a:srgbClr val="FF7BEE"/>
      </a:folHlink>
    </a:clrScheme>
    <a:fontScheme name="Bing 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arch Readiness Bing Template New.v.2" id="{6B0CA0C2-A4CB-48AE-90ED-9CCCC73C48AA}" vid="{87B0CD37-52FD-4794-9E9A-2120D37FBBAB}"/>
    </a:ext>
  </a:extLst>
</a:theme>
</file>

<file path=ppt/theme/theme2.xml><?xml version="1.0" encoding="utf-8"?>
<a:theme xmlns:a="http://schemas.openxmlformats.org/drawingml/2006/main" name="Session03_Search Terminology and KPIs_v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8-50065_BingAds_Brand_Light_16x9">
  <a:themeElements>
    <a:clrScheme name="Custom 1">
      <a:dk1>
        <a:srgbClr val="505050"/>
      </a:dk1>
      <a:lt1>
        <a:srgbClr val="FFFFFF"/>
      </a:lt1>
      <a:dk2>
        <a:srgbClr val="008272"/>
      </a:dk2>
      <a:lt2>
        <a:srgbClr val="EAEAEA"/>
      </a:lt2>
      <a:accent1>
        <a:srgbClr val="008272"/>
      </a:accent1>
      <a:accent2>
        <a:srgbClr val="004B50"/>
      </a:accent2>
      <a:accent3>
        <a:srgbClr val="0078D7"/>
      </a:accent3>
      <a:accent4>
        <a:srgbClr val="002050"/>
      </a:accent4>
      <a:accent5>
        <a:srgbClr val="00BCF2"/>
      </a:accent5>
      <a:accent6>
        <a:srgbClr val="00B294"/>
      </a:accent6>
      <a:hlink>
        <a:srgbClr val="00B294"/>
      </a:hlink>
      <a:folHlink>
        <a:srgbClr val="00B29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ing_Brand_Template_16x9.potx" id="{99068AF5-8583-47D8-B44E-350C048D4A61}" vid="{D17A824C-FCAD-4ED4-853E-FA5BCCF5295E}"/>
    </a:ext>
  </a:extLst>
</a:theme>
</file>

<file path=ppt/theme/theme4.xml><?xml version="1.0" encoding="utf-8"?>
<a:theme xmlns:a="http://schemas.openxmlformats.org/drawingml/2006/main" name="8-50065_BingAds_Brand_Light_16x9">
  <a:themeElements>
    <a:clrScheme name="Custom 1">
      <a:dk1>
        <a:srgbClr val="505050"/>
      </a:dk1>
      <a:lt1>
        <a:srgbClr val="FFFFFF"/>
      </a:lt1>
      <a:dk2>
        <a:srgbClr val="008272"/>
      </a:dk2>
      <a:lt2>
        <a:srgbClr val="EAEAEA"/>
      </a:lt2>
      <a:accent1>
        <a:srgbClr val="008272"/>
      </a:accent1>
      <a:accent2>
        <a:srgbClr val="004B50"/>
      </a:accent2>
      <a:accent3>
        <a:srgbClr val="0078D7"/>
      </a:accent3>
      <a:accent4>
        <a:srgbClr val="002050"/>
      </a:accent4>
      <a:accent5>
        <a:srgbClr val="00BCF2"/>
      </a:accent5>
      <a:accent6>
        <a:srgbClr val="00B294"/>
      </a:accent6>
      <a:hlink>
        <a:srgbClr val="00B294"/>
      </a:hlink>
      <a:folHlink>
        <a:srgbClr val="00B29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ing_Brand_Template_16x9.potx" id="{99068AF5-8583-47D8-B44E-350C048D4A61}" vid="{D17A824C-FCAD-4ED4-853E-FA5BCCF5295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DB2F1A1464A5449803BF00541E5D15A" ma:contentTypeVersion="0" ma:contentTypeDescription="Create a new document." ma:contentTypeScope="" ma:versionID="8dda483f18b9b7c96411cde348089cea">
  <xsd:schema xmlns:xsd="http://www.w3.org/2001/XMLSchema" xmlns:xs="http://www.w3.org/2001/XMLSchema" xmlns:p="http://schemas.microsoft.com/office/2006/metadata/properties" targetNamespace="http://schemas.microsoft.com/office/2006/metadata/properties" ma:root="true" ma:fieldsID="28e93d0e610ade8792d1bdc0e02464c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1331727-4044-4FE4-B41E-C473ED45E4B9}"/>
</file>

<file path=customXml/itemProps2.xml><?xml version="1.0" encoding="utf-8"?>
<ds:datastoreItem xmlns:ds="http://schemas.openxmlformats.org/officeDocument/2006/customXml" ds:itemID="{CEB328E9-CEDA-445A-9788-4126C609D5A1}">
  <ds:schemaRefs>
    <ds:schemaRef ds:uri="http://purl.org/dc/terms/"/>
    <ds:schemaRef ds:uri="http://schemas.openxmlformats.org/package/2006/metadata/core-properties"/>
    <ds:schemaRef ds:uri="9d0e7b42-9483-4866-a107-ff6a94ddd618"/>
    <ds:schemaRef ds:uri="http://purl.org/dc/dcmitype/"/>
    <ds:schemaRef ds:uri="http://purl.org/dc/elements/1.1/"/>
    <ds:schemaRef ds:uri="http://www.w3.org/XML/1998/namespace"/>
    <ds:schemaRef ds:uri="09ab3dab-a781-4b02-8509-d3823e17ee88"/>
    <ds:schemaRef ds:uri="http://schemas.microsoft.com/office/2006/documentManagement/types"/>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1869672F-7AF6-421F-8E7A-64A6116AC26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68</TotalTime>
  <Words>3365</Words>
  <Application>Microsoft Office PowerPoint</Application>
  <PresentationFormat>Widescreen</PresentationFormat>
  <Paragraphs>393</Paragraphs>
  <Slides>32</Slides>
  <Notes>28</Notes>
  <HiddenSlides>0</HiddenSlides>
  <MMClips>0</MMClips>
  <ScaleCrop>false</ScaleCrop>
  <HeadingPairs>
    <vt:vector size="4" baseType="variant">
      <vt:variant>
        <vt:lpstr>Theme</vt:lpstr>
      </vt:variant>
      <vt:variant>
        <vt:i4>4</vt:i4>
      </vt:variant>
      <vt:variant>
        <vt:lpstr>Slide Titles</vt:lpstr>
      </vt:variant>
      <vt:variant>
        <vt:i4>32</vt:i4>
      </vt:variant>
    </vt:vector>
  </HeadingPairs>
  <TitlesOfParts>
    <vt:vector size="36" baseType="lpstr">
      <vt:lpstr>Bing Ads Design</vt:lpstr>
      <vt:lpstr>Session03_Search Terminology and KPIs_v1</vt:lpstr>
      <vt:lpstr>1_8-50065_BingAds_Brand_Light_16x9</vt:lpstr>
      <vt:lpstr>8-50065_BingAds_Brand_Light_16x9</vt:lpstr>
      <vt:lpstr>PowerPoint Presentation</vt:lpstr>
      <vt:lpstr>Overview </vt:lpstr>
      <vt:lpstr>What Are Ad Extensions? </vt:lpstr>
      <vt:lpstr>Why Use Ad Extensions? </vt:lpstr>
      <vt:lpstr>Location Extensions – Include Address &amp; Directions Within Ads</vt:lpstr>
      <vt:lpstr>Why Use Location Extensions? </vt:lpstr>
      <vt:lpstr>Call Extensions – Add Phone Number to Enable Calling</vt:lpstr>
      <vt:lpstr>Call Extensions – In-Browser Calling </vt:lpstr>
      <vt:lpstr>Why Use Call Extensions?</vt:lpstr>
      <vt:lpstr>Sitelink Extensions – Add Multiple Deep-Links To Ads </vt:lpstr>
      <vt:lpstr>Why Use Sitelink Extensions? </vt:lpstr>
      <vt:lpstr>Enhanced Site Links (ESL) – Add Descriptive Text To Sitelinks </vt:lpstr>
      <vt:lpstr>Why Use Enhanced Site Link (ESL) Extensions? </vt:lpstr>
      <vt:lpstr>Callout Extension – Enhance Ads With Key Selling Products </vt:lpstr>
      <vt:lpstr>Why Use Callout Extensions?</vt:lpstr>
      <vt:lpstr>Review Extension – Display a Third-Party Business Review</vt:lpstr>
      <vt:lpstr>Why Use Review Extensions? </vt:lpstr>
      <vt:lpstr>Image Extensions – Add Visual Element To Ads</vt:lpstr>
      <vt:lpstr>Image Extension – Associated Text</vt:lpstr>
      <vt:lpstr>Why Use Image Extensions? </vt:lpstr>
      <vt:lpstr>Offer Extensions – Add Time Sensitive Deals</vt:lpstr>
      <vt:lpstr>Why Use Offer Extensions? </vt:lpstr>
      <vt:lpstr>Action Link Extensions – Deeplink to Highest Converting Pages</vt:lpstr>
      <vt:lpstr>Why Use Action Link Extensions? </vt:lpstr>
      <vt:lpstr>Video Extensions – Add Enriching Content </vt:lpstr>
      <vt:lpstr>Why Use Video Extensions?</vt:lpstr>
      <vt:lpstr>Ad Annotations</vt:lpstr>
      <vt:lpstr>Consumer Sentiment Annotation – Add Customer Review Text </vt:lpstr>
      <vt:lpstr>Consumer Sentiment - Example</vt:lpstr>
      <vt:lpstr>Merchant Rating Annotation – Add Third Party Reviews </vt:lpstr>
      <vt:lpstr>Twitter Annotation – Displays Number of Followers </vt:lpstr>
      <vt:lpstr>Smart Annotation – Add Information from Landing Page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Hemanthkumar Kolluru (Mu Sigma Inc.)</cp:lastModifiedBy>
  <cp:revision>10</cp:revision>
  <dcterms:modified xsi:type="dcterms:W3CDTF">2018-12-30T22:19:01Z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0x0101009DB2F1A1464A5449803BF00541E5D15A</vt:lpwstr>
  </property>
</Properties>
</file>